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1228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03211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02294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44304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67421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54850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12813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77649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87521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35211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0068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A9C98-6C0D-4EDA-915A-6AF2C85C5431}" type="datetimeFigureOut">
              <a:rPr lang="en-ZA" smtClean="0"/>
              <a:t>2017/03/29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58061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664930" y="3257252"/>
            <a:ext cx="1757201" cy="127671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Musical Group</a:t>
            </a:r>
          </a:p>
        </p:txBody>
      </p:sp>
      <p:sp>
        <p:nvSpPr>
          <p:cNvPr id="3" name="Rectangle 2"/>
          <p:cNvSpPr/>
          <p:nvPr/>
        </p:nvSpPr>
        <p:spPr>
          <a:xfrm>
            <a:off x="3163303" y="5113850"/>
            <a:ext cx="2760453" cy="106104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Audience</a:t>
            </a:r>
          </a:p>
        </p:txBody>
      </p:sp>
      <p:cxnSp>
        <p:nvCxnSpPr>
          <p:cNvPr id="18" name="Straight Arrow Connector 17"/>
          <p:cNvCxnSpPr>
            <a:cxnSpLocks/>
            <a:stCxn id="2" idx="4"/>
            <a:endCxn id="3" idx="0"/>
          </p:cNvCxnSpPr>
          <p:nvPr/>
        </p:nvCxnSpPr>
        <p:spPr>
          <a:xfrm flipH="1">
            <a:off x="4543530" y="4533962"/>
            <a:ext cx="1" cy="579888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887308" y="2657730"/>
            <a:ext cx="1757201" cy="127671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Manager</a:t>
            </a:r>
          </a:p>
        </p:txBody>
      </p:sp>
      <p:sp>
        <p:nvSpPr>
          <p:cNvPr id="20" name="Oval 19"/>
          <p:cNvSpPr/>
          <p:nvPr/>
        </p:nvSpPr>
        <p:spPr>
          <a:xfrm>
            <a:off x="6441716" y="2657730"/>
            <a:ext cx="1757201" cy="127671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Theatre Owner</a:t>
            </a:r>
          </a:p>
        </p:txBody>
      </p:sp>
      <p:cxnSp>
        <p:nvCxnSpPr>
          <p:cNvPr id="23" name="Straight Arrow Connector 22"/>
          <p:cNvCxnSpPr>
            <a:cxnSpLocks/>
            <a:stCxn id="20" idx="2"/>
            <a:endCxn id="2" idx="6"/>
          </p:cNvCxnSpPr>
          <p:nvPr/>
        </p:nvCxnSpPr>
        <p:spPr>
          <a:xfrm flipH="1">
            <a:off x="5422131" y="3296085"/>
            <a:ext cx="1019585" cy="59952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cxnSpLocks/>
            <a:stCxn id="17" idx="6"/>
            <a:endCxn id="2" idx="2"/>
          </p:cNvCxnSpPr>
          <p:nvPr/>
        </p:nvCxnSpPr>
        <p:spPr>
          <a:xfrm>
            <a:off x="2644509" y="3296085"/>
            <a:ext cx="1020421" cy="59952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cxnSpLocks/>
            <a:stCxn id="7" idx="2"/>
            <a:endCxn id="2" idx="0"/>
          </p:cNvCxnSpPr>
          <p:nvPr/>
        </p:nvCxnSpPr>
        <p:spPr>
          <a:xfrm>
            <a:off x="4543529" y="1311375"/>
            <a:ext cx="2" cy="1945877"/>
          </a:xfrm>
          <a:prstGeom prst="straightConnector1">
            <a:avLst/>
          </a:prstGeom>
          <a:ln w="19050">
            <a:solidFill>
              <a:srgbClr val="CC0066"/>
            </a:solidFill>
            <a:prstDash val="dash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cxnSpLocks/>
            <a:endCxn id="17" idx="7"/>
          </p:cNvCxnSpPr>
          <p:nvPr/>
        </p:nvCxnSpPr>
        <p:spPr>
          <a:xfrm flipH="1">
            <a:off x="2387173" y="1272542"/>
            <a:ext cx="1391502" cy="1572158"/>
          </a:xfrm>
          <a:prstGeom prst="straightConnector1">
            <a:avLst/>
          </a:prstGeom>
          <a:ln w="19050">
            <a:solidFill>
              <a:srgbClr val="CC0066"/>
            </a:solidFill>
            <a:prstDash val="dash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cxnSpLocks/>
            <a:endCxn id="20" idx="1"/>
          </p:cNvCxnSpPr>
          <p:nvPr/>
        </p:nvCxnSpPr>
        <p:spPr>
          <a:xfrm>
            <a:off x="5333151" y="1235204"/>
            <a:ext cx="1365901" cy="1609496"/>
          </a:xfrm>
          <a:prstGeom prst="straightConnector1">
            <a:avLst/>
          </a:prstGeom>
          <a:ln w="19050">
            <a:solidFill>
              <a:srgbClr val="CC0066"/>
            </a:solidFill>
            <a:prstDash val="dash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/>
          <p:cNvSpPr/>
          <p:nvPr/>
        </p:nvSpPr>
        <p:spPr>
          <a:xfrm>
            <a:off x="3729141" y="330300"/>
            <a:ext cx="1628775" cy="981075"/>
          </a:xfrm>
          <a:prstGeom prst="round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Owner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91647" y="1632128"/>
            <a:ext cx="140237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ZA" i="1" dirty="0"/>
              <a:t>Contributory</a:t>
            </a:r>
          </a:p>
          <a:p>
            <a:pPr algn="ctr"/>
            <a:r>
              <a:rPr lang="en-ZA" i="1" dirty="0"/>
              <a:t>infringement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327542" y="1630800"/>
            <a:ext cx="140237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ZA" i="1" dirty="0"/>
              <a:t>Vicarious</a:t>
            </a:r>
          </a:p>
          <a:p>
            <a:pPr algn="ctr"/>
            <a:r>
              <a:rPr lang="en-ZA" i="1" dirty="0"/>
              <a:t>infringement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841508" y="2299693"/>
            <a:ext cx="140237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ZA" i="1" dirty="0"/>
              <a:t>Direct</a:t>
            </a:r>
          </a:p>
          <a:p>
            <a:pPr algn="ctr"/>
            <a:r>
              <a:rPr lang="en-ZA" i="1" dirty="0"/>
              <a:t>infringement</a:t>
            </a:r>
          </a:p>
        </p:txBody>
      </p:sp>
    </p:spTree>
    <p:extLst>
      <p:ext uri="{BB962C8B-B14F-4D97-AF65-F5344CB8AC3E}">
        <p14:creationId xmlns:p14="http://schemas.microsoft.com/office/powerpoint/2010/main" val="3690938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3409961" y="2559614"/>
            <a:ext cx="2129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600" dirty="0">
                <a:latin typeface="Arial" panose="020B0604020202020204" pitchFamily="34" charset="0"/>
                <a:cs typeface="Arial" panose="020B0604020202020204" pitchFamily="34" charset="0"/>
              </a:rPr>
              <a:t>Napster Server</a:t>
            </a:r>
          </a:p>
        </p:txBody>
      </p:sp>
      <p:sp>
        <p:nvSpPr>
          <p:cNvPr id="43" name="Rectangle 42"/>
          <p:cNvSpPr/>
          <p:nvPr/>
        </p:nvSpPr>
        <p:spPr>
          <a:xfrm>
            <a:off x="3581400" y="2936224"/>
            <a:ext cx="1303019" cy="9728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4" name="TextBox 43"/>
          <p:cNvSpPr txBox="1"/>
          <p:nvPr/>
        </p:nvSpPr>
        <p:spPr>
          <a:xfrm>
            <a:off x="3581399" y="2940415"/>
            <a:ext cx="13030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>
                <a:latin typeface="Arial" panose="020B0604020202020204" pitchFamily="34" charset="0"/>
                <a:cs typeface="Arial" panose="020B0604020202020204" pitchFamily="34" charset="0"/>
              </a:rPr>
              <a:t>Directory</a:t>
            </a:r>
          </a:p>
        </p:txBody>
      </p:sp>
      <p:sp>
        <p:nvSpPr>
          <p:cNvPr id="45" name="Rectangle 44"/>
          <p:cNvSpPr/>
          <p:nvPr/>
        </p:nvSpPr>
        <p:spPr>
          <a:xfrm rot="16200000">
            <a:off x="4638033" y="3182609"/>
            <a:ext cx="972835" cy="480064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>
                <a:solidFill>
                  <a:schemeClr val="tx1"/>
                </a:solidFill>
              </a:rPr>
              <a:t>Index</a:t>
            </a:r>
          </a:p>
        </p:txBody>
      </p:sp>
      <p:sp>
        <p:nvSpPr>
          <p:cNvPr id="46" name="Oval 45"/>
          <p:cNvSpPr/>
          <p:nvPr/>
        </p:nvSpPr>
        <p:spPr>
          <a:xfrm>
            <a:off x="3729831" y="3590640"/>
            <a:ext cx="203200" cy="203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7" name="Oval 46"/>
          <p:cNvSpPr/>
          <p:nvPr/>
        </p:nvSpPr>
        <p:spPr>
          <a:xfrm>
            <a:off x="3729831" y="3309478"/>
            <a:ext cx="203200" cy="203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8" name="Oval 47"/>
          <p:cNvSpPr/>
          <p:nvPr/>
        </p:nvSpPr>
        <p:spPr>
          <a:xfrm>
            <a:off x="4002868" y="3590640"/>
            <a:ext cx="203200" cy="203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9" name="Oval 48"/>
          <p:cNvSpPr/>
          <p:nvPr/>
        </p:nvSpPr>
        <p:spPr>
          <a:xfrm>
            <a:off x="4002868" y="3309478"/>
            <a:ext cx="203200" cy="203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0" name="Oval 49"/>
          <p:cNvSpPr/>
          <p:nvPr/>
        </p:nvSpPr>
        <p:spPr>
          <a:xfrm>
            <a:off x="4275905" y="3588257"/>
            <a:ext cx="203200" cy="203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1" name="Oval 50"/>
          <p:cNvSpPr/>
          <p:nvPr/>
        </p:nvSpPr>
        <p:spPr>
          <a:xfrm>
            <a:off x="4275905" y="3307095"/>
            <a:ext cx="203200" cy="203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2" name="Oval 51"/>
          <p:cNvSpPr/>
          <p:nvPr/>
        </p:nvSpPr>
        <p:spPr>
          <a:xfrm>
            <a:off x="4548942" y="3588257"/>
            <a:ext cx="203200" cy="203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3" name="Oval 52"/>
          <p:cNvSpPr/>
          <p:nvPr/>
        </p:nvSpPr>
        <p:spPr>
          <a:xfrm>
            <a:off x="4548942" y="3307095"/>
            <a:ext cx="203200" cy="203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119" name="Straight Connector 118"/>
          <p:cNvCxnSpPr>
            <a:cxnSpLocks/>
            <a:stCxn id="4" idx="2"/>
            <a:endCxn id="39" idx="1"/>
          </p:cNvCxnSpPr>
          <p:nvPr/>
        </p:nvCxnSpPr>
        <p:spPr>
          <a:xfrm>
            <a:off x="1649898" y="1556515"/>
            <a:ext cx="1760063" cy="1172376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56" idx="2"/>
            <a:endCxn id="37" idx="0"/>
          </p:cNvCxnSpPr>
          <p:nvPr/>
        </p:nvCxnSpPr>
        <p:spPr>
          <a:xfrm>
            <a:off x="4474849" y="1555923"/>
            <a:ext cx="2" cy="991365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>
            <a:stCxn id="37" idx="2"/>
            <a:endCxn id="103" idx="0"/>
          </p:cNvCxnSpPr>
          <p:nvPr/>
        </p:nvCxnSpPr>
        <p:spPr>
          <a:xfrm>
            <a:off x="4474851" y="4071668"/>
            <a:ext cx="737" cy="115682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>
            <a:stCxn id="74" idx="3"/>
            <a:endCxn id="37" idx="1"/>
          </p:cNvCxnSpPr>
          <p:nvPr/>
        </p:nvCxnSpPr>
        <p:spPr>
          <a:xfrm flipV="1">
            <a:off x="2419759" y="3309478"/>
            <a:ext cx="990203" cy="4241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83" idx="1"/>
            <a:endCxn id="37" idx="3"/>
          </p:cNvCxnSpPr>
          <p:nvPr/>
        </p:nvCxnSpPr>
        <p:spPr>
          <a:xfrm flipH="1" flipV="1">
            <a:off x="5539739" y="3309478"/>
            <a:ext cx="1063723" cy="4241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>
            <a:stCxn id="65" idx="2"/>
            <a:endCxn id="39" idx="3"/>
          </p:cNvCxnSpPr>
          <p:nvPr/>
        </p:nvCxnSpPr>
        <p:spPr>
          <a:xfrm flipH="1">
            <a:off x="5539738" y="1555923"/>
            <a:ext cx="1821038" cy="1172968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>
            <a:cxnSpLocks/>
            <a:stCxn id="94" idx="0"/>
          </p:cNvCxnSpPr>
          <p:nvPr/>
        </p:nvCxnSpPr>
        <p:spPr>
          <a:xfrm flipV="1">
            <a:off x="1649588" y="3816258"/>
            <a:ext cx="1760373" cy="1410942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>
            <a:stCxn id="112" idx="0"/>
          </p:cNvCxnSpPr>
          <p:nvPr/>
        </p:nvCxnSpPr>
        <p:spPr>
          <a:xfrm flipH="1" flipV="1">
            <a:off x="5539738" y="3816258"/>
            <a:ext cx="1819450" cy="1412233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: Rounded Corners 36"/>
          <p:cNvSpPr/>
          <p:nvPr/>
        </p:nvSpPr>
        <p:spPr>
          <a:xfrm>
            <a:off x="3409962" y="2547288"/>
            <a:ext cx="2129777" cy="152438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7" name="Connector: Elbow 136"/>
          <p:cNvCxnSpPr>
            <a:cxnSpLocks/>
            <a:stCxn id="113" idx="6"/>
            <a:endCxn id="72" idx="3"/>
          </p:cNvCxnSpPr>
          <p:nvPr/>
        </p:nvCxnSpPr>
        <p:spPr>
          <a:xfrm flipV="1">
            <a:off x="8051414" y="1079617"/>
            <a:ext cx="5283" cy="4922336"/>
          </a:xfrm>
          <a:prstGeom prst="curvedConnector3">
            <a:avLst>
              <a:gd name="adj1" fmla="val 8182680"/>
            </a:avLst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nector: Elbow 136"/>
          <p:cNvCxnSpPr>
            <a:cxnSpLocks/>
            <a:stCxn id="12" idx="6"/>
            <a:endCxn id="90" idx="0"/>
          </p:cNvCxnSpPr>
          <p:nvPr/>
        </p:nvCxnSpPr>
        <p:spPr>
          <a:xfrm>
            <a:off x="2342124" y="1335654"/>
            <a:ext cx="5406002" cy="1838407"/>
          </a:xfrm>
          <a:prstGeom prst="curvedConnector2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Connector: Elbow 136"/>
          <p:cNvCxnSpPr>
            <a:cxnSpLocks/>
            <a:stCxn id="88" idx="2"/>
            <a:endCxn id="108" idx="0"/>
          </p:cNvCxnSpPr>
          <p:nvPr/>
        </p:nvCxnSpPr>
        <p:spPr>
          <a:xfrm rot="10800000" flipV="1">
            <a:off x="4805864" y="3581485"/>
            <a:ext cx="2554912" cy="2011133"/>
          </a:xfrm>
          <a:prstGeom prst="curvedConnector2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/>
          <p:cNvGrpSpPr/>
          <p:nvPr/>
        </p:nvGrpSpPr>
        <p:grpSpPr>
          <a:xfrm>
            <a:off x="835510" y="562192"/>
            <a:ext cx="1628775" cy="994323"/>
            <a:chOff x="1158469" y="541338"/>
            <a:chExt cx="1628775" cy="994323"/>
          </a:xfrm>
        </p:grpSpPr>
        <p:sp>
          <p:nvSpPr>
            <p:cNvPr id="4" name="Rectangle: Rounded Corners 3"/>
            <p:cNvSpPr/>
            <p:nvPr/>
          </p:nvSpPr>
          <p:spPr>
            <a:xfrm>
              <a:off x="1158469" y="554586"/>
              <a:ext cx="1628775" cy="981075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>
            <a:xfrm>
              <a:off x="1158469" y="879892"/>
              <a:ext cx="16287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1158469" y="541338"/>
              <a:ext cx="162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ZA" sz="1600" dirty="0">
                  <a:latin typeface="Arial" panose="020B0604020202020204" pitchFamily="34" charset="0"/>
                  <a:cs typeface="Arial" panose="020B0604020202020204" pitchFamily="34" charset="0"/>
                </a:rPr>
                <a:t>User 1</a:t>
              </a:r>
            </a:p>
          </p:txBody>
        </p:sp>
        <p:sp>
          <p:nvSpPr>
            <p:cNvPr id="12" name="Oval 11"/>
            <p:cNvSpPr/>
            <p:nvPr/>
          </p:nvSpPr>
          <p:spPr>
            <a:xfrm>
              <a:off x="2461883" y="1213200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3" name="Oval 12"/>
            <p:cNvSpPr/>
            <p:nvPr/>
          </p:nvSpPr>
          <p:spPr>
            <a:xfrm>
              <a:off x="218883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" name="Oval 13"/>
            <p:cNvSpPr/>
            <p:nvPr/>
          </p:nvSpPr>
          <p:spPr>
            <a:xfrm>
              <a:off x="191578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280783" y="943523"/>
              <a:ext cx="508000" cy="470968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37488" y="905466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400" dirty="0">
                  <a:latin typeface="Arial" panose="020B0604020202020204" pitchFamily="34" charset="0"/>
                  <a:cs typeface="Arial" panose="020B0604020202020204" pitchFamily="34" charset="0"/>
                </a:rPr>
                <a:t>Library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660461" y="561600"/>
            <a:ext cx="1628775" cy="994323"/>
            <a:chOff x="1158469" y="541338"/>
            <a:chExt cx="1628775" cy="994323"/>
          </a:xfrm>
        </p:grpSpPr>
        <p:sp>
          <p:nvSpPr>
            <p:cNvPr id="56" name="Rectangle: Rounded Corners 55"/>
            <p:cNvSpPr/>
            <p:nvPr/>
          </p:nvSpPr>
          <p:spPr>
            <a:xfrm>
              <a:off x="1158469" y="554586"/>
              <a:ext cx="1628775" cy="981075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1158469" y="879892"/>
              <a:ext cx="16287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1158469" y="541338"/>
              <a:ext cx="162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ZA" sz="1600" dirty="0">
                  <a:latin typeface="Arial" panose="020B0604020202020204" pitchFamily="34" charset="0"/>
                  <a:cs typeface="Arial" panose="020B0604020202020204" pitchFamily="34" charset="0"/>
                </a:rPr>
                <a:t>User 2</a:t>
              </a:r>
            </a:p>
          </p:txBody>
        </p:sp>
        <p:sp>
          <p:nvSpPr>
            <p:cNvPr id="59" name="Oval 58"/>
            <p:cNvSpPr/>
            <p:nvPr/>
          </p:nvSpPr>
          <p:spPr>
            <a:xfrm>
              <a:off x="2461883" y="1213200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0" name="Oval 59"/>
            <p:cNvSpPr/>
            <p:nvPr/>
          </p:nvSpPr>
          <p:spPr>
            <a:xfrm>
              <a:off x="218883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1" name="Oval 60"/>
            <p:cNvSpPr/>
            <p:nvPr/>
          </p:nvSpPr>
          <p:spPr>
            <a:xfrm>
              <a:off x="191578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280783" y="943523"/>
              <a:ext cx="508000" cy="470968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937488" y="905466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400" dirty="0">
                  <a:latin typeface="Arial" panose="020B0604020202020204" pitchFamily="34" charset="0"/>
                  <a:cs typeface="Arial" panose="020B0604020202020204" pitchFamily="34" charset="0"/>
                </a:rPr>
                <a:t>Library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546388" y="561600"/>
            <a:ext cx="1628775" cy="994323"/>
            <a:chOff x="1158469" y="541338"/>
            <a:chExt cx="1628775" cy="994323"/>
          </a:xfrm>
        </p:grpSpPr>
        <p:sp>
          <p:nvSpPr>
            <p:cNvPr id="65" name="Rectangle: Rounded Corners 64"/>
            <p:cNvSpPr/>
            <p:nvPr/>
          </p:nvSpPr>
          <p:spPr>
            <a:xfrm>
              <a:off x="1158469" y="554586"/>
              <a:ext cx="1628775" cy="981075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1158469" y="879892"/>
              <a:ext cx="16287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1158469" y="541338"/>
              <a:ext cx="162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ZA" sz="1600" dirty="0">
                  <a:latin typeface="Arial" panose="020B0604020202020204" pitchFamily="34" charset="0"/>
                  <a:cs typeface="Arial" panose="020B0604020202020204" pitchFamily="34" charset="0"/>
                </a:rPr>
                <a:t>User 3</a:t>
              </a:r>
            </a:p>
          </p:txBody>
        </p:sp>
        <p:sp>
          <p:nvSpPr>
            <p:cNvPr id="68" name="Oval 67"/>
            <p:cNvSpPr/>
            <p:nvPr/>
          </p:nvSpPr>
          <p:spPr>
            <a:xfrm>
              <a:off x="2461883" y="1213200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69" name="Oval 68"/>
            <p:cNvSpPr/>
            <p:nvPr/>
          </p:nvSpPr>
          <p:spPr>
            <a:xfrm>
              <a:off x="218883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0" name="Oval 69"/>
            <p:cNvSpPr/>
            <p:nvPr/>
          </p:nvSpPr>
          <p:spPr>
            <a:xfrm>
              <a:off x="191578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280783" y="943523"/>
              <a:ext cx="508000" cy="470968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937488" y="905466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400" dirty="0">
                  <a:latin typeface="Arial" panose="020B0604020202020204" pitchFamily="34" charset="0"/>
                  <a:cs typeface="Arial" panose="020B0604020202020204" pitchFamily="34" charset="0"/>
                </a:rPr>
                <a:t>Library</a:t>
              </a: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90984" y="2809933"/>
            <a:ext cx="1628775" cy="994323"/>
            <a:chOff x="1158469" y="541338"/>
            <a:chExt cx="1628775" cy="994323"/>
          </a:xfrm>
        </p:grpSpPr>
        <p:sp>
          <p:nvSpPr>
            <p:cNvPr id="74" name="Rectangle: Rounded Corners 73"/>
            <p:cNvSpPr/>
            <p:nvPr/>
          </p:nvSpPr>
          <p:spPr>
            <a:xfrm>
              <a:off x="1158469" y="554586"/>
              <a:ext cx="1628775" cy="981075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5" name="Straight Connector 74"/>
            <p:cNvCxnSpPr/>
            <p:nvPr/>
          </p:nvCxnSpPr>
          <p:spPr>
            <a:xfrm>
              <a:off x="1158469" y="879892"/>
              <a:ext cx="16287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1158469" y="541338"/>
              <a:ext cx="162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ZA" sz="1600" dirty="0">
                  <a:latin typeface="Arial" panose="020B0604020202020204" pitchFamily="34" charset="0"/>
                  <a:cs typeface="Arial" panose="020B0604020202020204" pitchFamily="34" charset="0"/>
                </a:rPr>
                <a:t>User 4</a:t>
              </a:r>
            </a:p>
          </p:txBody>
        </p:sp>
        <p:sp>
          <p:nvSpPr>
            <p:cNvPr id="77" name="Oval 76"/>
            <p:cNvSpPr/>
            <p:nvPr/>
          </p:nvSpPr>
          <p:spPr>
            <a:xfrm>
              <a:off x="2461883" y="1213200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8" name="Oval 77"/>
            <p:cNvSpPr/>
            <p:nvPr/>
          </p:nvSpPr>
          <p:spPr>
            <a:xfrm>
              <a:off x="218883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79" name="Oval 78"/>
            <p:cNvSpPr/>
            <p:nvPr/>
          </p:nvSpPr>
          <p:spPr>
            <a:xfrm>
              <a:off x="191578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280783" y="943523"/>
              <a:ext cx="508000" cy="470968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937488" y="905466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400" dirty="0">
                  <a:latin typeface="Arial" panose="020B0604020202020204" pitchFamily="34" charset="0"/>
                  <a:cs typeface="Arial" panose="020B0604020202020204" pitchFamily="34" charset="0"/>
                </a:rPr>
                <a:t>Library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603462" y="2809933"/>
            <a:ext cx="1628775" cy="994323"/>
            <a:chOff x="1158469" y="541338"/>
            <a:chExt cx="1628775" cy="994323"/>
          </a:xfrm>
        </p:grpSpPr>
        <p:sp>
          <p:nvSpPr>
            <p:cNvPr id="83" name="Rectangle: Rounded Corners 82"/>
            <p:cNvSpPr/>
            <p:nvPr/>
          </p:nvSpPr>
          <p:spPr>
            <a:xfrm>
              <a:off x="1158469" y="554586"/>
              <a:ext cx="1628775" cy="981075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4" name="Straight Connector 83"/>
            <p:cNvCxnSpPr/>
            <p:nvPr/>
          </p:nvCxnSpPr>
          <p:spPr>
            <a:xfrm>
              <a:off x="1158469" y="879892"/>
              <a:ext cx="16287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1158469" y="541338"/>
              <a:ext cx="162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ZA" sz="1600" dirty="0">
                  <a:latin typeface="Arial" panose="020B0604020202020204" pitchFamily="34" charset="0"/>
                  <a:cs typeface="Arial" panose="020B0604020202020204" pitchFamily="34" charset="0"/>
                </a:rPr>
                <a:t>User 5</a:t>
              </a:r>
            </a:p>
          </p:txBody>
        </p:sp>
        <p:sp>
          <p:nvSpPr>
            <p:cNvPr id="86" name="Oval 85"/>
            <p:cNvSpPr/>
            <p:nvPr/>
          </p:nvSpPr>
          <p:spPr>
            <a:xfrm>
              <a:off x="2461883" y="1213200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7" name="Oval 86"/>
            <p:cNvSpPr/>
            <p:nvPr/>
          </p:nvSpPr>
          <p:spPr>
            <a:xfrm>
              <a:off x="218883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8" name="Oval 87"/>
            <p:cNvSpPr/>
            <p:nvPr/>
          </p:nvSpPr>
          <p:spPr>
            <a:xfrm>
              <a:off x="191578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89" name="Rectangle 88"/>
            <p:cNvSpPr/>
            <p:nvPr/>
          </p:nvSpPr>
          <p:spPr>
            <a:xfrm>
              <a:off x="1280783" y="943523"/>
              <a:ext cx="508000" cy="470968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937488" y="905466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400" dirty="0">
                  <a:latin typeface="Arial" panose="020B0604020202020204" pitchFamily="34" charset="0"/>
                  <a:cs typeface="Arial" panose="020B0604020202020204" pitchFamily="34" charset="0"/>
                </a:rPr>
                <a:t>Library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835200" y="5227200"/>
            <a:ext cx="1628775" cy="994323"/>
            <a:chOff x="1158469" y="541338"/>
            <a:chExt cx="1628775" cy="994323"/>
          </a:xfrm>
        </p:grpSpPr>
        <p:sp>
          <p:nvSpPr>
            <p:cNvPr id="92" name="Rectangle: Rounded Corners 91"/>
            <p:cNvSpPr/>
            <p:nvPr/>
          </p:nvSpPr>
          <p:spPr>
            <a:xfrm>
              <a:off x="1158469" y="554586"/>
              <a:ext cx="1628775" cy="981075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3" name="Straight Connector 92"/>
            <p:cNvCxnSpPr/>
            <p:nvPr/>
          </p:nvCxnSpPr>
          <p:spPr>
            <a:xfrm>
              <a:off x="1158469" y="879892"/>
              <a:ext cx="16287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Box 93"/>
            <p:cNvSpPr txBox="1"/>
            <p:nvPr/>
          </p:nvSpPr>
          <p:spPr>
            <a:xfrm>
              <a:off x="1158469" y="541338"/>
              <a:ext cx="162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ZA" sz="1600" dirty="0">
                  <a:latin typeface="Arial" panose="020B0604020202020204" pitchFamily="34" charset="0"/>
                  <a:cs typeface="Arial" panose="020B0604020202020204" pitchFamily="34" charset="0"/>
                </a:rPr>
                <a:t>User 6</a:t>
              </a:r>
            </a:p>
          </p:txBody>
        </p:sp>
        <p:sp>
          <p:nvSpPr>
            <p:cNvPr id="95" name="Oval 94"/>
            <p:cNvSpPr/>
            <p:nvPr/>
          </p:nvSpPr>
          <p:spPr>
            <a:xfrm>
              <a:off x="2461883" y="1213200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6" name="Oval 95"/>
            <p:cNvSpPr/>
            <p:nvPr/>
          </p:nvSpPr>
          <p:spPr>
            <a:xfrm>
              <a:off x="218883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7" name="Oval 96"/>
            <p:cNvSpPr/>
            <p:nvPr/>
          </p:nvSpPr>
          <p:spPr>
            <a:xfrm>
              <a:off x="191578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8" name="Rectangle 97"/>
            <p:cNvSpPr/>
            <p:nvPr/>
          </p:nvSpPr>
          <p:spPr>
            <a:xfrm>
              <a:off x="1280783" y="943523"/>
              <a:ext cx="508000" cy="470968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937488" y="905466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400" dirty="0">
                  <a:latin typeface="Arial" panose="020B0604020202020204" pitchFamily="34" charset="0"/>
                  <a:cs typeface="Arial" panose="020B0604020202020204" pitchFamily="34" charset="0"/>
                </a:rPr>
                <a:t>Library</a:t>
              </a: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661200" y="5228491"/>
            <a:ext cx="1628775" cy="994323"/>
            <a:chOff x="1158469" y="541338"/>
            <a:chExt cx="1628775" cy="994323"/>
          </a:xfrm>
        </p:grpSpPr>
        <p:sp>
          <p:nvSpPr>
            <p:cNvPr id="101" name="Rectangle: Rounded Corners 100"/>
            <p:cNvSpPr/>
            <p:nvPr/>
          </p:nvSpPr>
          <p:spPr>
            <a:xfrm>
              <a:off x="1158469" y="554586"/>
              <a:ext cx="1628775" cy="981075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2" name="Straight Connector 101"/>
            <p:cNvCxnSpPr/>
            <p:nvPr/>
          </p:nvCxnSpPr>
          <p:spPr>
            <a:xfrm>
              <a:off x="1158469" y="879892"/>
              <a:ext cx="16287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/>
            <p:cNvSpPr txBox="1"/>
            <p:nvPr/>
          </p:nvSpPr>
          <p:spPr>
            <a:xfrm>
              <a:off x="1158469" y="541338"/>
              <a:ext cx="162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ZA" sz="1600" dirty="0">
                  <a:latin typeface="Arial" panose="020B0604020202020204" pitchFamily="34" charset="0"/>
                  <a:cs typeface="Arial" panose="020B0604020202020204" pitchFamily="34" charset="0"/>
                </a:rPr>
                <a:t>User 7</a:t>
              </a:r>
            </a:p>
          </p:txBody>
        </p:sp>
        <p:sp>
          <p:nvSpPr>
            <p:cNvPr id="104" name="Oval 103"/>
            <p:cNvSpPr/>
            <p:nvPr/>
          </p:nvSpPr>
          <p:spPr>
            <a:xfrm>
              <a:off x="2461883" y="1213200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5" name="Oval 104"/>
            <p:cNvSpPr/>
            <p:nvPr/>
          </p:nvSpPr>
          <p:spPr>
            <a:xfrm>
              <a:off x="218883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6" name="Oval 105"/>
            <p:cNvSpPr/>
            <p:nvPr/>
          </p:nvSpPr>
          <p:spPr>
            <a:xfrm>
              <a:off x="191578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1280783" y="943523"/>
              <a:ext cx="508000" cy="470968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1937488" y="905466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400" dirty="0">
                  <a:latin typeface="Arial" panose="020B0604020202020204" pitchFamily="34" charset="0"/>
                  <a:cs typeface="Arial" panose="020B0604020202020204" pitchFamily="34" charset="0"/>
                </a:rPr>
                <a:t>Library</a:t>
              </a:r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544800" y="5228491"/>
            <a:ext cx="1628775" cy="994323"/>
            <a:chOff x="1158469" y="541338"/>
            <a:chExt cx="1628775" cy="994323"/>
          </a:xfrm>
        </p:grpSpPr>
        <p:sp>
          <p:nvSpPr>
            <p:cNvPr id="110" name="Rectangle: Rounded Corners 109"/>
            <p:cNvSpPr/>
            <p:nvPr/>
          </p:nvSpPr>
          <p:spPr>
            <a:xfrm>
              <a:off x="1158469" y="554586"/>
              <a:ext cx="1628775" cy="981075"/>
            </a:xfrm>
            <a:prstGeom prst="round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1" name="Straight Connector 110"/>
            <p:cNvCxnSpPr/>
            <p:nvPr/>
          </p:nvCxnSpPr>
          <p:spPr>
            <a:xfrm>
              <a:off x="1158469" y="879892"/>
              <a:ext cx="16287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>
              <a:off x="1158469" y="541338"/>
              <a:ext cx="16287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ZA" sz="1600" dirty="0">
                  <a:latin typeface="Arial" panose="020B0604020202020204" pitchFamily="34" charset="0"/>
                  <a:cs typeface="Arial" panose="020B0604020202020204" pitchFamily="34" charset="0"/>
                </a:rPr>
                <a:t>User 8</a:t>
              </a:r>
            </a:p>
          </p:txBody>
        </p:sp>
        <p:sp>
          <p:nvSpPr>
            <p:cNvPr id="113" name="Oval 112"/>
            <p:cNvSpPr/>
            <p:nvPr/>
          </p:nvSpPr>
          <p:spPr>
            <a:xfrm>
              <a:off x="2461883" y="1213200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4" name="Oval 113"/>
            <p:cNvSpPr/>
            <p:nvPr/>
          </p:nvSpPr>
          <p:spPr>
            <a:xfrm>
              <a:off x="218883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5" name="Oval 114"/>
            <p:cNvSpPr/>
            <p:nvPr/>
          </p:nvSpPr>
          <p:spPr>
            <a:xfrm>
              <a:off x="1915783" y="1211291"/>
              <a:ext cx="203200" cy="203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1280783" y="943523"/>
              <a:ext cx="508000" cy="470968"/>
            </a:xfrm>
            <a:prstGeom prst="rect">
              <a:avLst/>
            </a:prstGeom>
            <a:pattFill prst="dkUpDiag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1937488" y="905466"/>
              <a:ext cx="73129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1400" dirty="0">
                  <a:latin typeface="Arial" panose="020B0604020202020204" pitchFamily="34" charset="0"/>
                  <a:cs typeface="Arial" panose="020B0604020202020204" pitchFamily="34" charset="0"/>
                </a:rPr>
                <a:t>Library</a:t>
              </a:r>
            </a:p>
          </p:txBody>
        </p:sp>
      </p:grpSp>
      <p:cxnSp>
        <p:nvCxnSpPr>
          <p:cNvPr id="145" name="Connector: Elbow 136"/>
          <p:cNvCxnSpPr>
            <a:cxnSpLocks/>
            <a:stCxn id="106" idx="2"/>
            <a:endCxn id="16" idx="3"/>
          </p:cNvCxnSpPr>
          <p:nvPr/>
        </p:nvCxnSpPr>
        <p:spPr>
          <a:xfrm rot="10800000">
            <a:off x="2345820" y="1080210"/>
            <a:ext cx="2072695" cy="4919835"/>
          </a:xfrm>
          <a:prstGeom prst="curvedConnector3">
            <a:avLst>
              <a:gd name="adj1" fmla="val 56659"/>
            </a:avLst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Connector: Elbow 136"/>
          <p:cNvCxnSpPr>
            <a:cxnSpLocks/>
            <a:stCxn id="97" idx="2"/>
            <a:endCxn id="81" idx="1"/>
          </p:cNvCxnSpPr>
          <p:nvPr/>
        </p:nvCxnSpPr>
        <p:spPr>
          <a:xfrm rot="10800000">
            <a:off x="1570004" y="3327951"/>
            <a:ext cx="22511" cy="2670803"/>
          </a:xfrm>
          <a:prstGeom prst="curvedConnector3">
            <a:avLst>
              <a:gd name="adj1" fmla="val 1115504"/>
            </a:avLst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ctor: Elbow 136"/>
          <p:cNvCxnSpPr>
            <a:cxnSpLocks/>
            <a:stCxn id="77" idx="4"/>
            <a:endCxn id="108" idx="1"/>
          </p:cNvCxnSpPr>
          <p:nvPr/>
        </p:nvCxnSpPr>
        <p:spPr>
          <a:xfrm rot="16200000" flipH="1">
            <a:off x="2287352" y="3593640"/>
            <a:ext cx="2061513" cy="2244221"/>
          </a:xfrm>
          <a:prstGeom prst="curvedConnector2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Connector: Elbow 136"/>
          <p:cNvCxnSpPr>
            <a:cxnSpLocks/>
            <a:stCxn id="61" idx="2"/>
            <a:endCxn id="81" idx="0"/>
          </p:cNvCxnSpPr>
          <p:nvPr/>
        </p:nvCxnSpPr>
        <p:spPr>
          <a:xfrm rot="10800000" flipV="1">
            <a:off x="1935649" y="1333153"/>
            <a:ext cx="2482127" cy="1840908"/>
          </a:xfrm>
          <a:prstGeom prst="curvedConnector2">
            <a:avLst/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Connector: Elbow 136"/>
          <p:cNvCxnSpPr>
            <a:cxnSpLocks/>
            <a:stCxn id="70" idx="2"/>
            <a:endCxn id="117" idx="1"/>
          </p:cNvCxnSpPr>
          <p:nvPr/>
        </p:nvCxnSpPr>
        <p:spPr>
          <a:xfrm rot="10800000" flipH="1" flipV="1">
            <a:off x="7303701" y="1333152"/>
            <a:ext cx="20117" cy="4413355"/>
          </a:xfrm>
          <a:prstGeom prst="curvedConnector3">
            <a:avLst>
              <a:gd name="adj1" fmla="val -4095158"/>
            </a:avLst>
          </a:prstGeom>
          <a:ln w="190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Arrow Connector 175"/>
          <p:cNvCxnSpPr>
            <a:cxnSpLocks/>
            <a:stCxn id="177" idx="0"/>
            <a:endCxn id="50" idx="3"/>
          </p:cNvCxnSpPr>
          <p:nvPr/>
        </p:nvCxnSpPr>
        <p:spPr>
          <a:xfrm flipV="1">
            <a:off x="3913208" y="3761699"/>
            <a:ext cx="392455" cy="3978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TextBox 176"/>
          <p:cNvSpPr txBox="1"/>
          <p:nvPr/>
        </p:nvSpPr>
        <p:spPr>
          <a:xfrm>
            <a:off x="3444860" y="4159534"/>
            <a:ext cx="936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Music file name</a:t>
            </a:r>
          </a:p>
        </p:txBody>
      </p:sp>
      <p:cxnSp>
        <p:nvCxnSpPr>
          <p:cNvPr id="181" name="Straight Arrow Connector 180"/>
          <p:cNvCxnSpPr>
            <a:cxnSpLocks/>
            <a:stCxn id="182" idx="0"/>
            <a:endCxn id="14" idx="3"/>
          </p:cNvCxnSpPr>
          <p:nvPr/>
        </p:nvCxnSpPr>
        <p:spPr>
          <a:xfrm flipV="1">
            <a:off x="1205474" y="1405587"/>
            <a:ext cx="417108" cy="3555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/>
          <p:cNvSpPr txBox="1"/>
          <p:nvPr/>
        </p:nvSpPr>
        <p:spPr>
          <a:xfrm>
            <a:off x="737126" y="1761092"/>
            <a:ext cx="9366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Music file</a:t>
            </a:r>
          </a:p>
        </p:txBody>
      </p:sp>
      <p:cxnSp>
        <p:nvCxnSpPr>
          <p:cNvPr id="185" name="Straight Arrow Connector 184"/>
          <p:cNvCxnSpPr>
            <a:cxnSpLocks/>
            <a:stCxn id="186" idx="2"/>
          </p:cNvCxnSpPr>
          <p:nvPr/>
        </p:nvCxnSpPr>
        <p:spPr>
          <a:xfrm flipH="1">
            <a:off x="5721584" y="1296985"/>
            <a:ext cx="182625" cy="4641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>
            <a:off x="5435861" y="773765"/>
            <a:ext cx="936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File transfer</a:t>
            </a:r>
          </a:p>
        </p:txBody>
      </p:sp>
    </p:spTree>
    <p:extLst>
      <p:ext uri="{BB962C8B-B14F-4D97-AF65-F5344CB8AC3E}">
        <p14:creationId xmlns:p14="http://schemas.microsoft.com/office/powerpoint/2010/main" val="157825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303254" y="1302588"/>
            <a:ext cx="1121434" cy="707367"/>
          </a:xfrm>
          <a:prstGeom prst="rect">
            <a:avLst/>
          </a:prstGeom>
          <a:solidFill>
            <a:srgbClr val="CC006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 Server</a:t>
            </a:r>
          </a:p>
        </p:txBody>
      </p:sp>
      <p:sp>
        <p:nvSpPr>
          <p:cNvPr id="19" name="Rectangle: Rounded Corners 18"/>
          <p:cNvSpPr/>
          <p:nvPr/>
        </p:nvSpPr>
        <p:spPr>
          <a:xfrm>
            <a:off x="3187626" y="2886728"/>
            <a:ext cx="1436132" cy="779500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Supernode</a:t>
            </a:r>
            <a:endParaRPr lang="en-Z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: Rounded Corners 20"/>
          <p:cNvSpPr/>
          <p:nvPr/>
        </p:nvSpPr>
        <p:spPr>
          <a:xfrm>
            <a:off x="557906" y="1526138"/>
            <a:ext cx="771898" cy="330926"/>
          </a:xfrm>
          <a:prstGeom prst="round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1</a:t>
            </a:r>
          </a:p>
        </p:txBody>
      </p:sp>
      <p:cxnSp>
        <p:nvCxnSpPr>
          <p:cNvPr id="23" name="Straight Arrow Connector 22"/>
          <p:cNvCxnSpPr>
            <a:cxnSpLocks/>
          </p:cNvCxnSpPr>
          <p:nvPr/>
        </p:nvCxnSpPr>
        <p:spPr>
          <a:xfrm>
            <a:off x="1316589" y="1856392"/>
            <a:ext cx="1885455" cy="1257744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: Rounded Corners 27"/>
          <p:cNvSpPr/>
          <p:nvPr/>
        </p:nvSpPr>
        <p:spPr>
          <a:xfrm>
            <a:off x="5318350" y="1526138"/>
            <a:ext cx="1436132" cy="779500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Supernode</a:t>
            </a:r>
            <a:endParaRPr lang="en-Z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: Rounded Corners 28"/>
          <p:cNvSpPr/>
          <p:nvPr/>
        </p:nvSpPr>
        <p:spPr>
          <a:xfrm>
            <a:off x="5620274" y="4194821"/>
            <a:ext cx="1436132" cy="779500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Supernode</a:t>
            </a:r>
            <a:endParaRPr lang="en-Z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Connector: Elbow 33"/>
          <p:cNvCxnSpPr>
            <a:cxnSpLocks/>
            <a:stCxn id="28" idx="1"/>
            <a:endCxn id="19" idx="0"/>
          </p:cNvCxnSpPr>
          <p:nvPr/>
        </p:nvCxnSpPr>
        <p:spPr>
          <a:xfrm rot="10800000" flipV="1">
            <a:off x="3905692" y="1915888"/>
            <a:ext cx="1412658" cy="970840"/>
          </a:xfrm>
          <a:prstGeom prst="curvedConnector2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Elbow 33"/>
          <p:cNvCxnSpPr>
            <a:cxnSpLocks/>
            <a:stCxn id="19" idx="2"/>
            <a:endCxn id="29" idx="1"/>
          </p:cNvCxnSpPr>
          <p:nvPr/>
        </p:nvCxnSpPr>
        <p:spPr>
          <a:xfrm rot="16200000" flipH="1">
            <a:off x="4303812" y="3268108"/>
            <a:ext cx="918343" cy="1714582"/>
          </a:xfrm>
          <a:prstGeom prst="curvedConnector2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33"/>
          <p:cNvCxnSpPr>
            <a:cxnSpLocks/>
            <a:stCxn id="29" idx="3"/>
            <a:endCxn id="28" idx="3"/>
          </p:cNvCxnSpPr>
          <p:nvPr/>
        </p:nvCxnSpPr>
        <p:spPr>
          <a:xfrm flipH="1" flipV="1">
            <a:off x="6754482" y="1915888"/>
            <a:ext cx="301924" cy="2668683"/>
          </a:xfrm>
          <a:prstGeom prst="curvedConnector3">
            <a:avLst>
              <a:gd name="adj1" fmla="val -364286"/>
            </a:avLst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: Rounded Corners 76"/>
          <p:cNvSpPr/>
          <p:nvPr/>
        </p:nvSpPr>
        <p:spPr>
          <a:xfrm>
            <a:off x="6163243" y="332408"/>
            <a:ext cx="771898" cy="330926"/>
          </a:xfrm>
          <a:prstGeom prst="round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5</a:t>
            </a:r>
          </a:p>
        </p:txBody>
      </p:sp>
      <p:sp>
        <p:nvSpPr>
          <p:cNvPr id="78" name="Rectangle: Rounded Corners 77"/>
          <p:cNvSpPr/>
          <p:nvPr/>
        </p:nvSpPr>
        <p:spPr>
          <a:xfrm>
            <a:off x="7282272" y="497871"/>
            <a:ext cx="771898" cy="330926"/>
          </a:xfrm>
          <a:prstGeom prst="round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6</a:t>
            </a:r>
          </a:p>
        </p:txBody>
      </p:sp>
      <p:sp>
        <p:nvSpPr>
          <p:cNvPr id="79" name="Rectangle: Rounded Corners 78"/>
          <p:cNvSpPr/>
          <p:nvPr/>
        </p:nvSpPr>
        <p:spPr>
          <a:xfrm>
            <a:off x="7409099" y="1114367"/>
            <a:ext cx="771898" cy="330926"/>
          </a:xfrm>
          <a:prstGeom prst="round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7</a:t>
            </a:r>
          </a:p>
        </p:txBody>
      </p:sp>
      <p:cxnSp>
        <p:nvCxnSpPr>
          <p:cNvPr id="80" name="Straight Arrow Connector 79"/>
          <p:cNvCxnSpPr>
            <a:cxnSpLocks/>
            <a:stCxn id="79" idx="1"/>
          </p:cNvCxnSpPr>
          <p:nvPr/>
        </p:nvCxnSpPr>
        <p:spPr>
          <a:xfrm flipH="1">
            <a:off x="6754482" y="1279830"/>
            <a:ext cx="654617" cy="451033"/>
          </a:xfrm>
          <a:prstGeom prst="straightConnector1">
            <a:avLst/>
          </a:prstGeom>
          <a:ln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cxnSpLocks/>
            <a:stCxn id="77" idx="2"/>
            <a:endCxn id="28" idx="0"/>
          </p:cNvCxnSpPr>
          <p:nvPr/>
        </p:nvCxnSpPr>
        <p:spPr>
          <a:xfrm flipH="1">
            <a:off x="6036416" y="663334"/>
            <a:ext cx="512776" cy="862804"/>
          </a:xfrm>
          <a:prstGeom prst="straightConnector1">
            <a:avLst/>
          </a:prstGeom>
          <a:ln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cxnSpLocks/>
            <a:stCxn id="78" idx="1"/>
          </p:cNvCxnSpPr>
          <p:nvPr/>
        </p:nvCxnSpPr>
        <p:spPr>
          <a:xfrm flipH="1">
            <a:off x="6549192" y="663334"/>
            <a:ext cx="733080" cy="862804"/>
          </a:xfrm>
          <a:prstGeom prst="straightConnector1">
            <a:avLst/>
          </a:prstGeom>
          <a:ln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: Rounded Corners 88"/>
          <p:cNvSpPr/>
          <p:nvPr/>
        </p:nvSpPr>
        <p:spPr>
          <a:xfrm>
            <a:off x="5107501" y="5383297"/>
            <a:ext cx="771898" cy="330926"/>
          </a:xfrm>
          <a:prstGeom prst="round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2</a:t>
            </a:r>
          </a:p>
        </p:txBody>
      </p:sp>
      <p:sp>
        <p:nvSpPr>
          <p:cNvPr id="90" name="Rectangle: Rounded Corners 89"/>
          <p:cNvSpPr/>
          <p:nvPr/>
        </p:nvSpPr>
        <p:spPr>
          <a:xfrm>
            <a:off x="5958782" y="5842056"/>
            <a:ext cx="771898" cy="330926"/>
          </a:xfrm>
          <a:prstGeom prst="round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3</a:t>
            </a:r>
          </a:p>
        </p:txBody>
      </p:sp>
      <p:sp>
        <p:nvSpPr>
          <p:cNvPr id="91" name="Rectangle: Rounded Corners 90"/>
          <p:cNvSpPr/>
          <p:nvPr/>
        </p:nvSpPr>
        <p:spPr>
          <a:xfrm>
            <a:off x="6896323" y="5383297"/>
            <a:ext cx="771898" cy="330926"/>
          </a:xfrm>
          <a:prstGeom prst="roundRect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4</a:t>
            </a:r>
          </a:p>
        </p:txBody>
      </p:sp>
      <p:cxnSp>
        <p:nvCxnSpPr>
          <p:cNvPr id="92" name="Straight Arrow Connector 91"/>
          <p:cNvCxnSpPr>
            <a:cxnSpLocks/>
            <a:stCxn id="91" idx="0"/>
          </p:cNvCxnSpPr>
          <p:nvPr/>
        </p:nvCxnSpPr>
        <p:spPr>
          <a:xfrm flipH="1" flipV="1">
            <a:off x="6935141" y="4974321"/>
            <a:ext cx="347131" cy="408976"/>
          </a:xfrm>
          <a:prstGeom prst="straightConnector1">
            <a:avLst/>
          </a:prstGeom>
          <a:ln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cxnSpLocks/>
            <a:stCxn id="89" idx="0"/>
          </p:cNvCxnSpPr>
          <p:nvPr/>
        </p:nvCxnSpPr>
        <p:spPr>
          <a:xfrm flipV="1">
            <a:off x="5493450" y="4974321"/>
            <a:ext cx="347752" cy="408976"/>
          </a:xfrm>
          <a:prstGeom prst="straightConnector1">
            <a:avLst/>
          </a:prstGeom>
          <a:ln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cxnSpLocks/>
            <a:stCxn id="90" idx="0"/>
            <a:endCxn id="29" idx="2"/>
          </p:cNvCxnSpPr>
          <p:nvPr/>
        </p:nvCxnSpPr>
        <p:spPr>
          <a:xfrm flipH="1" flipV="1">
            <a:off x="6338340" y="4974321"/>
            <a:ext cx="6391" cy="867735"/>
          </a:xfrm>
          <a:prstGeom prst="straightConnector1">
            <a:avLst/>
          </a:prstGeom>
          <a:ln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Oval 101"/>
          <p:cNvSpPr/>
          <p:nvPr/>
        </p:nvSpPr>
        <p:spPr>
          <a:xfrm>
            <a:off x="875345" y="1814288"/>
            <a:ext cx="203200" cy="2032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03" name="Oval 102"/>
          <p:cNvSpPr/>
          <p:nvPr/>
        </p:nvSpPr>
        <p:spPr>
          <a:xfrm>
            <a:off x="5005901" y="5612623"/>
            <a:ext cx="203200" cy="2032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104" name="Connector: Elbow 33"/>
          <p:cNvCxnSpPr>
            <a:cxnSpLocks/>
            <a:stCxn id="103" idx="2"/>
            <a:endCxn id="102" idx="4"/>
          </p:cNvCxnSpPr>
          <p:nvPr/>
        </p:nvCxnSpPr>
        <p:spPr>
          <a:xfrm rot="10800000">
            <a:off x="976945" y="2017489"/>
            <a:ext cx="4028956" cy="3696735"/>
          </a:xfrm>
          <a:prstGeom prst="curved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cxnSpLocks/>
            <a:stCxn id="21" idx="3"/>
            <a:endCxn id="18" idx="1"/>
          </p:cNvCxnSpPr>
          <p:nvPr/>
        </p:nvCxnSpPr>
        <p:spPr>
          <a:xfrm flipV="1">
            <a:off x="1329804" y="1656272"/>
            <a:ext cx="973450" cy="35329"/>
          </a:xfrm>
          <a:prstGeom prst="straightConnector1">
            <a:avLst/>
          </a:prstGeom>
          <a:ln w="1905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/>
          <p:cNvSpPr txBox="1"/>
          <p:nvPr/>
        </p:nvSpPr>
        <p:spPr>
          <a:xfrm>
            <a:off x="557906" y="332408"/>
            <a:ext cx="20300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User’s software registers and gets details of a </a:t>
            </a:r>
            <a:r>
              <a:rPr lang="en-ZA" sz="1400" i="1" dirty="0" err="1"/>
              <a:t>supernode</a:t>
            </a:r>
            <a:endParaRPr lang="en-ZA" sz="1400" i="1" dirty="0"/>
          </a:p>
        </p:txBody>
      </p:sp>
      <p:cxnSp>
        <p:nvCxnSpPr>
          <p:cNvPr id="121" name="Straight Arrow Connector 120"/>
          <p:cNvCxnSpPr>
            <a:cxnSpLocks/>
            <a:stCxn id="116" idx="2"/>
          </p:cNvCxnSpPr>
          <p:nvPr/>
        </p:nvCxnSpPr>
        <p:spPr>
          <a:xfrm>
            <a:off x="1572916" y="1071072"/>
            <a:ext cx="246638" cy="5852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1328115" y="2380105"/>
            <a:ext cx="975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Search request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1078545" y="4194821"/>
            <a:ext cx="975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Direct transfer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3529076" y="4194821"/>
            <a:ext cx="9751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Search request forwarded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4479208" y="6187506"/>
            <a:ext cx="975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File found</a:t>
            </a:r>
          </a:p>
        </p:txBody>
      </p:sp>
      <p:cxnSp>
        <p:nvCxnSpPr>
          <p:cNvPr id="131" name="Straight Arrow Connector 130"/>
          <p:cNvCxnSpPr>
            <a:cxnSpLocks/>
            <a:stCxn id="130" idx="0"/>
            <a:endCxn id="103" idx="4"/>
          </p:cNvCxnSpPr>
          <p:nvPr/>
        </p:nvCxnSpPr>
        <p:spPr>
          <a:xfrm flipV="1">
            <a:off x="4966778" y="5815823"/>
            <a:ext cx="140723" cy="3716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>
            <a:cxnSpLocks/>
            <a:stCxn id="140" idx="3"/>
            <a:endCxn id="77" idx="1"/>
          </p:cNvCxnSpPr>
          <p:nvPr/>
        </p:nvCxnSpPr>
        <p:spPr>
          <a:xfrm flipV="1">
            <a:off x="5489754" y="497871"/>
            <a:ext cx="673489" cy="14474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4253724" y="488731"/>
            <a:ext cx="1236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Ordinary node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849709" y="6076183"/>
            <a:ext cx="17817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200" i="1" dirty="0"/>
              <a:t>(Adapted from </a:t>
            </a:r>
            <a:r>
              <a:rPr lang="en-ZA" sz="1200" i="1" dirty="0" err="1"/>
              <a:t>Webnoize</a:t>
            </a:r>
            <a:r>
              <a:rPr lang="en-ZA" sz="1200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22004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699</TotalTime>
  <Words>94</Words>
  <Application>Microsoft Office PowerPoint</Application>
  <PresentationFormat>On-screen Show (4:3)</PresentationFormat>
  <Paragraphs>51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 Pelteret</dc:creator>
  <cp:lastModifiedBy>Marc Pelteret</cp:lastModifiedBy>
  <cp:revision>122</cp:revision>
  <dcterms:created xsi:type="dcterms:W3CDTF">2017-03-01T11:26:59Z</dcterms:created>
  <dcterms:modified xsi:type="dcterms:W3CDTF">2017-03-29T22:17:21Z</dcterms:modified>
</cp:coreProperties>
</file>