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8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122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03211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2294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44304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67421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54850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1281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7764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8752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35211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0068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5806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5557568" y="77170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Program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3111548" y="2725947"/>
            <a:ext cx="2863970" cy="127671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Operating System</a:t>
            </a:r>
          </a:p>
        </p:txBody>
      </p:sp>
      <p:sp>
        <p:nvSpPr>
          <p:cNvPr id="3" name="Rectangle 2"/>
          <p:cNvSpPr/>
          <p:nvPr/>
        </p:nvSpPr>
        <p:spPr>
          <a:xfrm>
            <a:off x="3163306" y="4975826"/>
            <a:ext cx="2760453" cy="1061049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Hardware</a:t>
            </a:r>
          </a:p>
        </p:txBody>
      </p:sp>
      <p:cxnSp>
        <p:nvCxnSpPr>
          <p:cNvPr id="5" name="Straight Connector 4"/>
          <p:cNvCxnSpPr>
            <a:stCxn id="7" idx="2"/>
            <a:endCxn id="2" idx="1"/>
          </p:cNvCxnSpPr>
          <p:nvPr/>
        </p:nvCxnSpPr>
        <p:spPr>
          <a:xfrm>
            <a:off x="2645345" y="1752778"/>
            <a:ext cx="885622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9" idx="2"/>
            <a:endCxn id="2" idx="7"/>
          </p:cNvCxnSpPr>
          <p:nvPr/>
        </p:nvCxnSpPr>
        <p:spPr>
          <a:xfrm flipH="1">
            <a:off x="5556099" y="1752778"/>
            <a:ext cx="815857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>
            <a:off x="4543533" y="4002657"/>
            <a:ext cx="0" cy="97316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/>
          <p:cNvSpPr/>
          <p:nvPr/>
        </p:nvSpPr>
        <p:spPr>
          <a:xfrm>
            <a:off x="1830957" y="77170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Application Program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8" name="Straight Arrow Connector 17"/>
          <p:cNvCxnSpPr>
            <a:cxnSpLocks/>
            <a:stCxn id="19" idx="1"/>
          </p:cNvCxnSpPr>
          <p:nvPr/>
        </p:nvCxnSpPr>
        <p:spPr>
          <a:xfrm flipH="1">
            <a:off x="3219677" y="2146107"/>
            <a:ext cx="511741" cy="299913"/>
          </a:xfrm>
          <a:prstGeom prst="straightConnector1">
            <a:avLst/>
          </a:prstGeom>
          <a:ln w="190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731418" y="1961441"/>
            <a:ext cx="1624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Interoperability</a:t>
            </a:r>
          </a:p>
        </p:txBody>
      </p:sp>
      <p:cxnSp>
        <p:nvCxnSpPr>
          <p:cNvPr id="25" name="Straight Arrow Connector 24"/>
          <p:cNvCxnSpPr>
            <a:cxnSpLocks/>
          </p:cNvCxnSpPr>
          <p:nvPr/>
        </p:nvCxnSpPr>
        <p:spPr>
          <a:xfrm>
            <a:off x="5300225" y="2136114"/>
            <a:ext cx="511741" cy="299913"/>
          </a:xfrm>
          <a:prstGeom prst="straightConnector1">
            <a:avLst/>
          </a:prstGeom>
          <a:ln w="190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938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5557568" y="77170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3111548" y="2725947"/>
            <a:ext cx="2863970" cy="127671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Microsoft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63306" y="4975826"/>
            <a:ext cx="2760453" cy="1061049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</a:t>
            </a:r>
          </a:p>
        </p:txBody>
      </p:sp>
      <p:cxnSp>
        <p:nvCxnSpPr>
          <p:cNvPr id="5" name="Straight Connector 4"/>
          <p:cNvCxnSpPr>
            <a:stCxn id="7" idx="2"/>
            <a:endCxn id="2" idx="1"/>
          </p:cNvCxnSpPr>
          <p:nvPr/>
        </p:nvCxnSpPr>
        <p:spPr>
          <a:xfrm>
            <a:off x="2645345" y="1752778"/>
            <a:ext cx="885622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9" idx="2"/>
            <a:endCxn id="2" idx="7"/>
          </p:cNvCxnSpPr>
          <p:nvPr/>
        </p:nvCxnSpPr>
        <p:spPr>
          <a:xfrm flipH="1">
            <a:off x="5556099" y="1752778"/>
            <a:ext cx="815857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>
            <a:off x="4543533" y="4002657"/>
            <a:ext cx="0" cy="97316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/>
          <p:cNvSpPr/>
          <p:nvPr/>
        </p:nvSpPr>
        <p:spPr>
          <a:xfrm>
            <a:off x="1830957" y="77170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Borland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" name="Straight Arrow Connector 5"/>
          <p:cNvCxnSpPr>
            <a:cxnSpLocks/>
            <a:stCxn id="10" idx="0"/>
          </p:cNvCxnSpPr>
          <p:nvPr/>
        </p:nvCxnSpPr>
        <p:spPr>
          <a:xfrm flipV="1">
            <a:off x="2324703" y="2125981"/>
            <a:ext cx="548037" cy="599966"/>
          </a:xfrm>
          <a:prstGeom prst="straightConnector1">
            <a:avLst/>
          </a:prstGeom>
          <a:ln w="190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98473" y="2725947"/>
            <a:ext cx="1252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Free access</a:t>
            </a:r>
          </a:p>
        </p:txBody>
      </p:sp>
    </p:spTree>
    <p:extLst>
      <p:ext uri="{BB962C8B-B14F-4D97-AF65-F5344CB8AC3E}">
        <p14:creationId xmlns:p14="http://schemas.microsoft.com/office/powerpoint/2010/main" val="34173602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5557568" y="77170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Nintendo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3111548" y="2725947"/>
            <a:ext cx="2863970" cy="127671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Nintendo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63306" y="4975826"/>
            <a:ext cx="2760453" cy="1061049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Nintendo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>
            <a:stCxn id="7" idx="2"/>
            <a:endCxn id="2" idx="1"/>
          </p:cNvCxnSpPr>
          <p:nvPr/>
        </p:nvCxnSpPr>
        <p:spPr>
          <a:xfrm>
            <a:off x="2645345" y="1752778"/>
            <a:ext cx="885622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9" idx="2"/>
            <a:endCxn id="2" idx="7"/>
          </p:cNvCxnSpPr>
          <p:nvPr/>
        </p:nvCxnSpPr>
        <p:spPr>
          <a:xfrm flipH="1">
            <a:off x="5556099" y="1752778"/>
            <a:ext cx="815857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>
            <a:off x="4543533" y="4002657"/>
            <a:ext cx="0" cy="97316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/>
          <p:cNvSpPr/>
          <p:nvPr/>
        </p:nvSpPr>
        <p:spPr>
          <a:xfrm>
            <a:off x="1830957" y="77170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Licensee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11"/>
          <p:cNvCxnSpPr>
            <a:cxnSpLocks/>
            <a:stCxn id="14" idx="0"/>
          </p:cNvCxnSpPr>
          <p:nvPr/>
        </p:nvCxnSpPr>
        <p:spPr>
          <a:xfrm flipV="1">
            <a:off x="2343714" y="2125981"/>
            <a:ext cx="529026" cy="599966"/>
          </a:xfrm>
          <a:prstGeom prst="straightConnector1">
            <a:avLst/>
          </a:prstGeom>
          <a:ln w="190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698473" y="2725947"/>
            <a:ext cx="1290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License fees</a:t>
            </a:r>
          </a:p>
        </p:txBody>
      </p:sp>
    </p:spTree>
    <p:extLst>
      <p:ext uri="{BB962C8B-B14F-4D97-AF65-F5344CB8AC3E}">
        <p14:creationId xmlns:p14="http://schemas.microsoft.com/office/powerpoint/2010/main" val="2955285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5557568" y="77170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3111548" y="2725947"/>
            <a:ext cx="2863970" cy="127671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163306" y="4975826"/>
            <a:ext cx="2760453" cy="1061049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>
            <a:stCxn id="7" idx="2"/>
            <a:endCxn id="2" idx="1"/>
          </p:cNvCxnSpPr>
          <p:nvPr/>
        </p:nvCxnSpPr>
        <p:spPr>
          <a:xfrm>
            <a:off x="2645345" y="1752778"/>
            <a:ext cx="885622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9" idx="2"/>
            <a:endCxn id="2" idx="7"/>
          </p:cNvCxnSpPr>
          <p:nvPr/>
        </p:nvCxnSpPr>
        <p:spPr>
          <a:xfrm flipH="1">
            <a:off x="5556099" y="1752778"/>
            <a:ext cx="815857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>
            <a:off x="4543533" y="4002657"/>
            <a:ext cx="0" cy="97316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/>
          <p:cNvSpPr/>
          <p:nvPr/>
        </p:nvSpPr>
        <p:spPr>
          <a:xfrm>
            <a:off x="1830957" y="77170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Straight Arrow Connector 13"/>
          <p:cNvCxnSpPr>
            <a:cxnSpLocks/>
            <a:stCxn id="15" idx="0"/>
          </p:cNvCxnSpPr>
          <p:nvPr/>
        </p:nvCxnSpPr>
        <p:spPr>
          <a:xfrm flipV="1">
            <a:off x="2311045" y="2125981"/>
            <a:ext cx="561695" cy="599966"/>
          </a:xfrm>
          <a:prstGeom prst="straightConnector1">
            <a:avLst/>
          </a:prstGeom>
          <a:ln w="190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698473" y="2725947"/>
            <a:ext cx="12251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No licenses</a:t>
            </a:r>
          </a:p>
        </p:txBody>
      </p:sp>
    </p:spTree>
    <p:extLst>
      <p:ext uri="{BB962C8B-B14F-4D97-AF65-F5344CB8AC3E}">
        <p14:creationId xmlns:p14="http://schemas.microsoft.com/office/powerpoint/2010/main" val="2550209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/>
          <p:cNvSpPr/>
          <p:nvPr/>
        </p:nvSpPr>
        <p:spPr>
          <a:xfrm>
            <a:off x="4711748" y="76408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Sega Games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2265728" y="2718327"/>
            <a:ext cx="2863970" cy="1276710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Trademark Security System (TMSS)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317486" y="4968206"/>
            <a:ext cx="2760453" cy="1061049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Sega Genesis III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Straight Connector 4"/>
          <p:cNvCxnSpPr>
            <a:stCxn id="7" idx="2"/>
            <a:endCxn id="2" idx="1"/>
          </p:cNvCxnSpPr>
          <p:nvPr/>
        </p:nvCxnSpPr>
        <p:spPr>
          <a:xfrm>
            <a:off x="1799525" y="1745158"/>
            <a:ext cx="885622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9" idx="2"/>
            <a:endCxn id="2" idx="7"/>
          </p:cNvCxnSpPr>
          <p:nvPr/>
        </p:nvCxnSpPr>
        <p:spPr>
          <a:xfrm flipH="1">
            <a:off x="4710279" y="1745158"/>
            <a:ext cx="815857" cy="116013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stCxn id="2" idx="4"/>
            <a:endCxn id="3" idx="0"/>
          </p:cNvCxnSpPr>
          <p:nvPr/>
        </p:nvCxnSpPr>
        <p:spPr>
          <a:xfrm>
            <a:off x="3697713" y="3995037"/>
            <a:ext cx="0" cy="973169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/>
          <p:cNvSpPr/>
          <p:nvPr/>
        </p:nvSpPr>
        <p:spPr>
          <a:xfrm>
            <a:off x="985137" y="76408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Licensed Games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11"/>
          <p:cNvCxnSpPr>
            <a:cxnSpLocks/>
            <a:stCxn id="14" idx="0"/>
          </p:cNvCxnSpPr>
          <p:nvPr/>
        </p:nvCxnSpPr>
        <p:spPr>
          <a:xfrm flipV="1">
            <a:off x="1497894" y="2118361"/>
            <a:ext cx="529026" cy="599966"/>
          </a:xfrm>
          <a:prstGeom prst="straightConnector1">
            <a:avLst/>
          </a:prstGeom>
          <a:ln w="190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52653" y="2718327"/>
            <a:ext cx="1290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License fees</a:t>
            </a:r>
          </a:p>
        </p:txBody>
      </p:sp>
      <p:sp>
        <p:nvSpPr>
          <p:cNvPr id="15" name="Rectangle: Rounded Corners 14"/>
          <p:cNvSpPr/>
          <p:nvPr/>
        </p:nvSpPr>
        <p:spPr>
          <a:xfrm>
            <a:off x="6736880" y="2716314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Accolade Games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Connector 15"/>
          <p:cNvCxnSpPr>
            <a:cxnSpLocks/>
            <a:stCxn id="15" idx="1"/>
            <a:endCxn id="2" idx="6"/>
          </p:cNvCxnSpPr>
          <p:nvPr/>
        </p:nvCxnSpPr>
        <p:spPr>
          <a:xfrm flipH="1">
            <a:off x="5129698" y="3206852"/>
            <a:ext cx="1607182" cy="14983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280660" y="1516380"/>
            <a:ext cx="487680" cy="205918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8" name="Rectangle 17"/>
          <p:cNvSpPr/>
          <p:nvPr/>
        </p:nvSpPr>
        <p:spPr>
          <a:xfrm rot="5016820">
            <a:off x="4939965" y="3314197"/>
            <a:ext cx="487680" cy="69641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19" name="Straight Arrow Connector 18"/>
          <p:cNvCxnSpPr>
            <a:cxnSpLocks/>
            <a:stCxn id="20" idx="1"/>
            <a:endCxn id="18" idx="3"/>
          </p:cNvCxnSpPr>
          <p:nvPr/>
        </p:nvCxnSpPr>
        <p:spPr>
          <a:xfrm flipH="1" flipV="1">
            <a:off x="5210927" y="3591344"/>
            <a:ext cx="421431" cy="469934"/>
          </a:xfrm>
          <a:prstGeom prst="straightConnector1">
            <a:avLst/>
          </a:prstGeom>
          <a:ln w="190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632358" y="3876612"/>
            <a:ext cx="907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Lockout</a:t>
            </a:r>
          </a:p>
        </p:txBody>
      </p:sp>
      <p:cxnSp>
        <p:nvCxnSpPr>
          <p:cNvPr id="24" name="Straight Arrow Connector 23"/>
          <p:cNvCxnSpPr>
            <a:cxnSpLocks/>
            <a:stCxn id="25" idx="1"/>
            <a:endCxn id="17" idx="3"/>
          </p:cNvCxnSpPr>
          <p:nvPr/>
        </p:nvCxnSpPr>
        <p:spPr>
          <a:xfrm flipH="1" flipV="1">
            <a:off x="5768340" y="1619339"/>
            <a:ext cx="850185" cy="423924"/>
          </a:xfrm>
          <a:prstGeom prst="straightConnector1">
            <a:avLst/>
          </a:prstGeom>
          <a:ln w="1905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618525" y="1720097"/>
            <a:ext cx="21060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Microcode</a:t>
            </a:r>
          </a:p>
          <a:p>
            <a:r>
              <a:rPr lang="en-ZA" i="1" dirty="0"/>
              <a:t>(copied by Accolade)</a:t>
            </a:r>
          </a:p>
        </p:txBody>
      </p:sp>
    </p:spTree>
    <p:extLst>
      <p:ext uri="{BB962C8B-B14F-4D97-AF65-F5344CB8AC3E}">
        <p14:creationId xmlns:p14="http://schemas.microsoft.com/office/powerpoint/2010/main" val="181538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22430" y="931653"/>
            <a:ext cx="4727276" cy="3562709"/>
          </a:xfrm>
          <a:prstGeom prst="rect">
            <a:avLst/>
          </a:prstGeom>
          <a:gradFill flip="none" rotWithShape="1">
            <a:gsLst>
              <a:gs pos="42000">
                <a:srgbClr val="9CB4E0"/>
              </a:gs>
              <a:gs pos="9000">
                <a:schemeClr val="accent1">
                  <a:lumMod val="5000"/>
                  <a:lumOff val="95000"/>
                </a:schemeClr>
              </a:gs>
              <a:gs pos="100000">
                <a:schemeClr val="accent1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extBox 4"/>
          <p:cNvSpPr txBox="1"/>
          <p:nvPr/>
        </p:nvSpPr>
        <p:spPr>
          <a:xfrm>
            <a:off x="1759782" y="931653"/>
            <a:ext cx="8563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600" dirty="0">
                <a:latin typeface="Arial" panose="020B0604020202020204" pitchFamily="34" charset="0"/>
                <a:cs typeface="Arial" panose="020B0604020202020204" pitchFamily="34" charset="0"/>
              </a:rPr>
              <a:t>Factual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63892" y="4150908"/>
            <a:ext cx="947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600" dirty="0">
                <a:latin typeface="Arial" panose="020B0604020202020204" pitchFamily="34" charset="0"/>
                <a:cs typeface="Arial" panose="020B0604020202020204" pitchFamily="34" charset="0"/>
              </a:rPr>
              <a:t>Creative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21508" y="4554744"/>
            <a:ext cx="1321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600" dirty="0">
                <a:latin typeface="Arial" panose="020B0604020202020204" pitchFamily="34" charset="0"/>
                <a:cs typeface="Arial" panose="020B0604020202020204" pitchFamily="34" charset="0"/>
              </a:rPr>
              <a:t>Unpublished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7358" y="4549844"/>
            <a:ext cx="10823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600" dirty="0">
                <a:latin typeface="Arial" panose="020B0604020202020204" pitchFamily="34" charset="0"/>
                <a:cs typeface="Arial" panose="020B0604020202020204" pitchFamily="34" charset="0"/>
              </a:rPr>
              <a:t>Published</a:t>
            </a:r>
          </a:p>
        </p:txBody>
      </p:sp>
      <p:cxnSp>
        <p:nvCxnSpPr>
          <p:cNvPr id="10" name="Straight Connector 9"/>
          <p:cNvCxnSpPr>
            <a:cxnSpLocks/>
            <a:stCxn id="5" idx="2"/>
          </p:cNvCxnSpPr>
          <p:nvPr/>
        </p:nvCxnSpPr>
        <p:spPr>
          <a:xfrm>
            <a:off x="2187945" y="1270207"/>
            <a:ext cx="0" cy="288070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cxnSpLocks/>
            <a:stCxn id="7" idx="3"/>
            <a:endCxn id="8" idx="1"/>
          </p:cNvCxnSpPr>
          <p:nvPr/>
        </p:nvCxnSpPr>
        <p:spPr>
          <a:xfrm flipV="1">
            <a:off x="3942704" y="4719121"/>
            <a:ext cx="2324654" cy="49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4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608</TotalTime>
  <Words>54</Words>
  <Application>Microsoft Office PowerPoint</Application>
  <PresentationFormat>On-screen Show (4:3)</PresentationFormat>
  <Paragraphs>33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Pelteret</dc:creator>
  <cp:lastModifiedBy>Marc Pelteret</cp:lastModifiedBy>
  <cp:revision>104</cp:revision>
  <dcterms:created xsi:type="dcterms:W3CDTF">2017-03-01T11:26:59Z</dcterms:created>
  <dcterms:modified xsi:type="dcterms:W3CDTF">2017-03-23T08:54:18Z</dcterms:modified>
</cp:coreProperties>
</file>