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60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42C6"/>
    <a:srgbClr val="FF2F2F"/>
    <a:srgbClr val="FFFF29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8342352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751201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250192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931210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650257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2017/03/23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731317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2017/03/23</a:t>
            </a:fld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701450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2017/03/23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834645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2017/03/23</a:t>
            </a:fld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79537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2017/03/23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213152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2017/03/23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091246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9A9C98-6C0D-4EDA-915A-6AF2C85C5431}" type="datetimeFigureOut">
              <a:rPr lang="en-ZA" smtClean="0"/>
              <a:t>2017/03/23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788123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/>
          <p:cNvSpPr/>
          <p:nvPr/>
        </p:nvSpPr>
        <p:spPr>
          <a:xfrm>
            <a:off x="2939391" y="2729293"/>
            <a:ext cx="133200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Aronson</a:t>
            </a:r>
          </a:p>
        </p:txBody>
      </p:sp>
      <p:sp>
        <p:nvSpPr>
          <p:cNvPr id="5" name="Rectangle: Rounded Corners 4"/>
          <p:cNvSpPr/>
          <p:nvPr/>
        </p:nvSpPr>
        <p:spPr>
          <a:xfrm>
            <a:off x="2939391" y="4005363"/>
            <a:ext cx="133200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Larson heirs</a:t>
            </a:r>
          </a:p>
        </p:txBody>
      </p:sp>
      <p:cxnSp>
        <p:nvCxnSpPr>
          <p:cNvPr id="13" name="Straight Connector 12"/>
          <p:cNvCxnSpPr>
            <a:cxnSpLocks/>
            <a:endCxn id="8" idx="2"/>
          </p:cNvCxnSpPr>
          <p:nvPr/>
        </p:nvCxnSpPr>
        <p:spPr>
          <a:xfrm flipH="1" flipV="1">
            <a:off x="6557503" y="1757217"/>
            <a:ext cx="400110" cy="396000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cxnSpLocks/>
            <a:stCxn id="7" idx="1"/>
            <a:endCxn id="9" idx="3"/>
          </p:cNvCxnSpPr>
          <p:nvPr/>
        </p:nvCxnSpPr>
        <p:spPr>
          <a:xfrm flipH="1" flipV="1">
            <a:off x="6105377" y="1955217"/>
            <a:ext cx="812126" cy="353431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cxnSpLocks/>
            <a:endCxn id="6" idx="3"/>
          </p:cNvCxnSpPr>
          <p:nvPr/>
        </p:nvCxnSpPr>
        <p:spPr>
          <a:xfrm flipH="1">
            <a:off x="6285377" y="2494325"/>
            <a:ext cx="672236" cy="432968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cxnSpLocks/>
          </p:cNvCxnSpPr>
          <p:nvPr/>
        </p:nvCxnSpPr>
        <p:spPr>
          <a:xfrm flipV="1">
            <a:off x="7370195" y="2506648"/>
            <a:ext cx="0" cy="1102863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cxnSpLocks/>
          </p:cNvCxnSpPr>
          <p:nvPr/>
        </p:nvCxnSpPr>
        <p:spPr>
          <a:xfrm flipV="1">
            <a:off x="7737840" y="2494325"/>
            <a:ext cx="0" cy="1102863"/>
          </a:xfrm>
          <a:prstGeom prst="line">
            <a:avLst/>
          </a:prstGeom>
          <a:ln w="25400">
            <a:solidFill>
              <a:srgbClr val="0070C0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cxnSpLocks/>
            <a:stCxn id="6" idx="1"/>
            <a:endCxn id="4" idx="3"/>
          </p:cNvCxnSpPr>
          <p:nvPr/>
        </p:nvCxnSpPr>
        <p:spPr>
          <a:xfrm flipH="1">
            <a:off x="4271391" y="2927293"/>
            <a:ext cx="933986" cy="0"/>
          </a:xfrm>
          <a:prstGeom prst="line">
            <a:avLst/>
          </a:prstGeom>
          <a:ln w="254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cxnSpLocks/>
          </p:cNvCxnSpPr>
          <p:nvPr/>
        </p:nvCxnSpPr>
        <p:spPr>
          <a:xfrm flipH="1">
            <a:off x="4234887" y="3058079"/>
            <a:ext cx="1043498" cy="947284"/>
          </a:xfrm>
          <a:prstGeom prst="line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cxnSpLocks/>
            <a:stCxn id="11" idx="1"/>
            <a:endCxn id="5" idx="3"/>
          </p:cNvCxnSpPr>
          <p:nvPr/>
        </p:nvCxnSpPr>
        <p:spPr>
          <a:xfrm flipH="1">
            <a:off x="4271391" y="3807510"/>
            <a:ext cx="2646112" cy="395853"/>
          </a:xfrm>
          <a:prstGeom prst="line">
            <a:avLst/>
          </a:prstGeom>
          <a:ln w="25400">
            <a:solidFill>
              <a:srgbClr val="0070C0"/>
            </a:solidFill>
            <a:prstDash val="sysDot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: Rounded Corners 5"/>
          <p:cNvSpPr/>
          <p:nvPr/>
        </p:nvSpPr>
        <p:spPr>
          <a:xfrm>
            <a:off x="5205377" y="2729293"/>
            <a:ext cx="108000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Larson</a:t>
            </a:r>
          </a:p>
        </p:txBody>
      </p:sp>
      <p:sp>
        <p:nvSpPr>
          <p:cNvPr id="7" name="Rectangle: Rounded Corners 6"/>
          <p:cNvSpPr/>
          <p:nvPr/>
        </p:nvSpPr>
        <p:spPr>
          <a:xfrm>
            <a:off x="6917503" y="2110648"/>
            <a:ext cx="133200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NYTW</a:t>
            </a:r>
          </a:p>
        </p:txBody>
      </p:sp>
      <p:cxnSp>
        <p:nvCxnSpPr>
          <p:cNvPr id="44" name="Straight Connector 43"/>
          <p:cNvCxnSpPr>
            <a:cxnSpLocks/>
          </p:cNvCxnSpPr>
          <p:nvPr/>
        </p:nvCxnSpPr>
        <p:spPr>
          <a:xfrm>
            <a:off x="5810250" y="3149600"/>
            <a:ext cx="1147364" cy="459910"/>
          </a:xfrm>
          <a:prstGeom prst="line">
            <a:avLst/>
          </a:prstGeom>
          <a:ln w="25400">
            <a:solidFill>
              <a:srgbClr val="FF0000"/>
            </a:solidFill>
            <a:head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: Rounded Corners 10"/>
          <p:cNvSpPr/>
          <p:nvPr/>
        </p:nvSpPr>
        <p:spPr>
          <a:xfrm>
            <a:off x="6917503" y="3609510"/>
            <a:ext cx="133200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Thomson</a:t>
            </a:r>
          </a:p>
        </p:txBody>
      </p:sp>
      <p:sp>
        <p:nvSpPr>
          <p:cNvPr id="8" name="Rectangle: Rounded Corners 7"/>
          <p:cNvSpPr/>
          <p:nvPr/>
        </p:nvSpPr>
        <p:spPr>
          <a:xfrm>
            <a:off x="6197503" y="1361217"/>
            <a:ext cx="72000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Nicola</a:t>
            </a:r>
          </a:p>
        </p:txBody>
      </p:sp>
      <p:sp>
        <p:nvSpPr>
          <p:cNvPr id="9" name="Rectangle: Rounded Corners 8"/>
          <p:cNvSpPr/>
          <p:nvPr/>
        </p:nvSpPr>
        <p:spPr>
          <a:xfrm>
            <a:off x="5385377" y="1757217"/>
            <a:ext cx="72000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Greif</a:t>
            </a:r>
          </a:p>
        </p:txBody>
      </p:sp>
      <p:cxnSp>
        <p:nvCxnSpPr>
          <p:cNvPr id="50" name="Connector: Elbow 49"/>
          <p:cNvCxnSpPr>
            <a:stCxn id="10" idx="2"/>
            <a:endCxn id="11" idx="3"/>
          </p:cNvCxnSpPr>
          <p:nvPr/>
        </p:nvCxnSpPr>
        <p:spPr>
          <a:xfrm rot="5400000">
            <a:off x="7470683" y="2271569"/>
            <a:ext cx="2314761" cy="757120"/>
          </a:xfrm>
          <a:prstGeom prst="curvedConnector2">
            <a:avLst/>
          </a:prstGeom>
          <a:ln w="25400">
            <a:solidFill>
              <a:srgbClr val="0070C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: Rounded Corners 9"/>
          <p:cNvSpPr/>
          <p:nvPr/>
        </p:nvSpPr>
        <p:spPr>
          <a:xfrm>
            <a:off x="8340623" y="952749"/>
            <a:ext cx="1332000" cy="540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Broadway producers</a:t>
            </a:r>
          </a:p>
        </p:txBody>
      </p:sp>
      <p:grpSp>
        <p:nvGrpSpPr>
          <p:cNvPr id="63" name="Group 62"/>
          <p:cNvGrpSpPr/>
          <p:nvPr/>
        </p:nvGrpSpPr>
        <p:grpSpPr>
          <a:xfrm>
            <a:off x="5497520" y="2685993"/>
            <a:ext cx="482600" cy="482600"/>
            <a:chOff x="5497520" y="2685993"/>
            <a:chExt cx="482600" cy="482600"/>
          </a:xfrm>
        </p:grpSpPr>
        <p:cxnSp>
          <p:nvCxnSpPr>
            <p:cNvPr id="61" name="Straight Connector 60"/>
            <p:cNvCxnSpPr>
              <a:cxnSpLocks/>
            </p:cNvCxnSpPr>
            <p:nvPr/>
          </p:nvCxnSpPr>
          <p:spPr>
            <a:xfrm rot="-2700000">
              <a:off x="5739027" y="2685993"/>
              <a:ext cx="0" cy="4826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>
              <a:cxnSpLocks/>
            </p:cNvCxnSpPr>
            <p:nvPr/>
          </p:nvCxnSpPr>
          <p:spPr>
            <a:xfrm rot="2700000">
              <a:off x="5738820" y="2685993"/>
              <a:ext cx="0" cy="4826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TextBox 63"/>
          <p:cNvSpPr txBox="1"/>
          <p:nvPr/>
        </p:nvSpPr>
        <p:spPr>
          <a:xfrm>
            <a:off x="8953875" y="1955217"/>
            <a:ext cx="7714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400" i="1" dirty="0">
                <a:solidFill>
                  <a:srgbClr val="0070C0"/>
                </a:solidFill>
              </a:rPr>
              <a:t>$10,000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4900565" y="3291263"/>
            <a:ext cx="14046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ZA" sz="1400" i="1" dirty="0">
                <a:solidFill>
                  <a:srgbClr val="FF0000"/>
                </a:solidFill>
              </a:rPr>
              <a:t>“Dramaturgical assistance”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5512300" y="4005363"/>
            <a:ext cx="3408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00" b="1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7739574" y="2880000"/>
            <a:ext cx="7714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400" i="1" dirty="0">
                <a:solidFill>
                  <a:srgbClr val="0070C0"/>
                </a:solidFill>
              </a:rPr>
              <a:t>$2,000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7104779" y="2880000"/>
            <a:ext cx="2808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400" i="1" dirty="0">
                <a:solidFill>
                  <a:schemeClr val="accent6"/>
                </a:solidFill>
              </a:rPr>
              <a:t>K</a:t>
            </a:r>
          </a:p>
        </p:txBody>
      </p:sp>
    </p:spTree>
    <p:extLst>
      <p:ext uri="{BB962C8B-B14F-4D97-AF65-F5344CB8AC3E}">
        <p14:creationId xmlns:p14="http://schemas.microsoft.com/office/powerpoint/2010/main" val="33109871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778</TotalTime>
  <Words>20</Words>
  <Application>Microsoft Office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Marc Pelteret</dc:creator>
  <cp:lastModifiedBy>Marc Pelteret</cp:lastModifiedBy>
  <cp:revision>114</cp:revision>
  <dcterms:created xsi:type="dcterms:W3CDTF">2017-03-01T11:26:59Z</dcterms:created>
  <dcterms:modified xsi:type="dcterms:W3CDTF">2017-03-23T21:19:40Z</dcterms:modified>
</cp:coreProperties>
</file>