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42C6"/>
    <a:srgbClr val="FFCCFF"/>
    <a:srgbClr val="FFFF29"/>
    <a:srgbClr val="FF2F2F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>
        <p:scale>
          <a:sx n="100" d="100"/>
          <a:sy n="100" d="100"/>
        </p:scale>
        <p:origin x="912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2017/03/24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34235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2017/03/24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751201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2017/03/24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250192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2017/03/24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931210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2017/03/24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50257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2017/03/24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731317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2017/03/24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701450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2017/03/24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34645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2017/03/24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79537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2017/03/24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213152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2017/03/24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91246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A9C98-6C0D-4EDA-915A-6AF2C85C5431}" type="datetimeFigureOut">
              <a:rPr lang="en-ZA" smtClean="0"/>
              <a:t>2017/03/24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788123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/>
          <p:cNvSpPr/>
          <p:nvPr/>
        </p:nvSpPr>
        <p:spPr>
          <a:xfrm>
            <a:off x="1068958" y="318552"/>
            <a:ext cx="1332000" cy="396000"/>
          </a:xfrm>
          <a:prstGeom prst="roundRect">
            <a:avLst/>
          </a:prstGeom>
          <a:solidFill>
            <a:srgbClr val="FF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Warner Bros.</a:t>
            </a:r>
          </a:p>
        </p:txBody>
      </p:sp>
      <p:sp>
        <p:nvSpPr>
          <p:cNvPr id="5" name="Rectangle: Rounded Corners 4"/>
          <p:cNvSpPr/>
          <p:nvPr/>
        </p:nvSpPr>
        <p:spPr>
          <a:xfrm>
            <a:off x="1066560" y="1091592"/>
            <a:ext cx="1332000" cy="539250"/>
          </a:xfrm>
          <a:prstGeom prst="roundRect">
            <a:avLst/>
          </a:prstGeom>
          <a:solidFill>
            <a:srgbClr val="FF2F2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Cartoon Network</a:t>
            </a:r>
          </a:p>
        </p:txBody>
      </p:sp>
      <p:cxnSp>
        <p:nvCxnSpPr>
          <p:cNvPr id="32" name="Straight Connector 31"/>
          <p:cNvCxnSpPr>
            <a:cxnSpLocks/>
            <a:stCxn id="51" idx="2"/>
          </p:cNvCxnSpPr>
          <p:nvPr/>
        </p:nvCxnSpPr>
        <p:spPr>
          <a:xfrm flipH="1">
            <a:off x="3340754" y="2153217"/>
            <a:ext cx="296040" cy="1912440"/>
          </a:xfrm>
          <a:prstGeom prst="line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: Rounded Corners 7"/>
          <p:cNvSpPr/>
          <p:nvPr/>
        </p:nvSpPr>
        <p:spPr>
          <a:xfrm>
            <a:off x="5007058" y="2411935"/>
            <a:ext cx="72000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BMR</a:t>
            </a:r>
          </a:p>
        </p:txBody>
      </p:sp>
      <p:sp>
        <p:nvSpPr>
          <p:cNvPr id="9" name="Rectangle: Rounded Corners 8"/>
          <p:cNvSpPr/>
          <p:nvPr/>
        </p:nvSpPr>
        <p:spPr>
          <a:xfrm>
            <a:off x="2734048" y="318552"/>
            <a:ext cx="720000" cy="396000"/>
          </a:xfrm>
          <a:prstGeom prst="roundRect">
            <a:avLst/>
          </a:prstGeom>
          <a:solidFill>
            <a:srgbClr val="FF2F2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NBC</a:t>
            </a:r>
          </a:p>
        </p:txBody>
      </p:sp>
      <p:sp>
        <p:nvSpPr>
          <p:cNvPr id="30" name="Rectangle: Rounded Corners 29"/>
          <p:cNvSpPr/>
          <p:nvPr/>
        </p:nvSpPr>
        <p:spPr>
          <a:xfrm>
            <a:off x="3810183" y="318552"/>
            <a:ext cx="720000" cy="396000"/>
          </a:xfrm>
          <a:prstGeom prst="roundRect">
            <a:avLst/>
          </a:prstGeom>
          <a:solidFill>
            <a:srgbClr val="FF2F2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HBO</a:t>
            </a:r>
          </a:p>
        </p:txBody>
      </p:sp>
      <p:sp>
        <p:nvSpPr>
          <p:cNvPr id="34" name="Rectangle: Rounded Corners 33"/>
          <p:cNvSpPr/>
          <p:nvPr/>
        </p:nvSpPr>
        <p:spPr>
          <a:xfrm>
            <a:off x="1612464" y="4125156"/>
            <a:ext cx="1144800" cy="396000"/>
          </a:xfrm>
          <a:prstGeom prst="roundRect">
            <a:avLst/>
          </a:prstGeom>
          <a:solidFill>
            <a:srgbClr val="FFFF2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DVR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655944" y="2565041"/>
            <a:ext cx="1764101" cy="157942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7" name="Oval 16"/>
          <p:cNvSpPr/>
          <p:nvPr/>
        </p:nvSpPr>
        <p:spPr>
          <a:xfrm>
            <a:off x="7729268" y="3331104"/>
            <a:ext cx="319177" cy="319177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9" name="Oval 38"/>
          <p:cNvSpPr/>
          <p:nvPr/>
        </p:nvSpPr>
        <p:spPr>
          <a:xfrm>
            <a:off x="8160589" y="3341038"/>
            <a:ext cx="319177" cy="319177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0" name="Oval 39"/>
          <p:cNvSpPr/>
          <p:nvPr/>
        </p:nvSpPr>
        <p:spPr>
          <a:xfrm>
            <a:off x="8591910" y="3331103"/>
            <a:ext cx="319177" cy="319177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1" name="Oval 40"/>
          <p:cNvSpPr/>
          <p:nvPr/>
        </p:nvSpPr>
        <p:spPr>
          <a:xfrm>
            <a:off x="9023231" y="3342344"/>
            <a:ext cx="319177" cy="319177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2" name="Oval 41"/>
          <p:cNvSpPr/>
          <p:nvPr/>
        </p:nvSpPr>
        <p:spPr>
          <a:xfrm>
            <a:off x="7729268" y="3736546"/>
            <a:ext cx="319177" cy="319177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3" name="Oval 42"/>
          <p:cNvSpPr/>
          <p:nvPr/>
        </p:nvSpPr>
        <p:spPr>
          <a:xfrm>
            <a:off x="8160589" y="3746480"/>
            <a:ext cx="319177" cy="319177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5" name="Oval 44"/>
          <p:cNvSpPr/>
          <p:nvPr/>
        </p:nvSpPr>
        <p:spPr>
          <a:xfrm>
            <a:off x="8591910" y="3736545"/>
            <a:ext cx="319177" cy="319177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6" name="Oval 45"/>
          <p:cNvSpPr/>
          <p:nvPr/>
        </p:nvSpPr>
        <p:spPr>
          <a:xfrm>
            <a:off x="9023231" y="3747786"/>
            <a:ext cx="319177" cy="319177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7" name="Rectangle 46"/>
          <p:cNvSpPr/>
          <p:nvPr/>
        </p:nvSpPr>
        <p:spPr>
          <a:xfrm>
            <a:off x="7660256" y="2565041"/>
            <a:ext cx="867794" cy="48578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 buffer</a:t>
            </a:r>
          </a:p>
        </p:txBody>
      </p:sp>
      <p:sp>
        <p:nvSpPr>
          <p:cNvPr id="48" name="Rectangle 47"/>
          <p:cNvSpPr/>
          <p:nvPr/>
        </p:nvSpPr>
        <p:spPr>
          <a:xfrm>
            <a:off x="8528050" y="2565041"/>
            <a:ext cx="889719" cy="48578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Secondary buffer</a:t>
            </a:r>
            <a:endParaRPr lang="en-ZA" sz="1100" dirty="0"/>
          </a:p>
        </p:txBody>
      </p:sp>
      <p:sp>
        <p:nvSpPr>
          <p:cNvPr id="18" name="TextBox 17"/>
          <p:cNvSpPr txBox="1"/>
          <p:nvPr/>
        </p:nvSpPr>
        <p:spPr>
          <a:xfrm>
            <a:off x="7655945" y="3050957"/>
            <a:ext cx="17618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200" dirty="0">
                <a:latin typeface="Arial" panose="020B0604020202020204" pitchFamily="34" charset="0"/>
                <a:cs typeface="Arial" panose="020B0604020202020204" pitchFamily="34" charset="0"/>
              </a:rPr>
              <a:t>Hard drives</a:t>
            </a:r>
          </a:p>
        </p:txBody>
      </p:sp>
      <p:sp>
        <p:nvSpPr>
          <p:cNvPr id="51" name="Rectangle: Rounded Corners 50"/>
          <p:cNvSpPr/>
          <p:nvPr/>
        </p:nvSpPr>
        <p:spPr>
          <a:xfrm>
            <a:off x="2970794" y="1757217"/>
            <a:ext cx="133200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Cablevision</a:t>
            </a:r>
          </a:p>
        </p:txBody>
      </p:sp>
      <p:sp>
        <p:nvSpPr>
          <p:cNvPr id="52" name="Oval 51"/>
          <p:cNvSpPr/>
          <p:nvPr/>
        </p:nvSpPr>
        <p:spPr>
          <a:xfrm>
            <a:off x="2373581" y="4233897"/>
            <a:ext cx="171213" cy="171213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53" name="Straight Connector 52"/>
          <p:cNvCxnSpPr>
            <a:cxnSpLocks/>
            <a:stCxn id="35" idx="1"/>
            <a:endCxn id="34" idx="3"/>
          </p:cNvCxnSpPr>
          <p:nvPr/>
        </p:nvCxnSpPr>
        <p:spPr>
          <a:xfrm flipH="1">
            <a:off x="2757264" y="4320366"/>
            <a:ext cx="399255" cy="2790"/>
          </a:xfrm>
          <a:prstGeom prst="line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cxnSpLocks/>
          </p:cNvCxnSpPr>
          <p:nvPr/>
        </p:nvCxnSpPr>
        <p:spPr>
          <a:xfrm>
            <a:off x="3545068" y="4461657"/>
            <a:ext cx="1" cy="509420"/>
          </a:xfrm>
          <a:prstGeom prst="line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>
            <a:cxnSpLocks/>
          </p:cNvCxnSpPr>
          <p:nvPr/>
        </p:nvCxnSpPr>
        <p:spPr>
          <a:xfrm>
            <a:off x="3923930" y="4461657"/>
            <a:ext cx="1" cy="509420"/>
          </a:xfrm>
          <a:prstGeom prst="line">
            <a:avLst/>
          </a:prstGeom>
          <a:ln w="19050">
            <a:solidFill>
              <a:srgbClr val="8D42C6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3218252" y="5874152"/>
            <a:ext cx="10406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1400" dirty="0">
                <a:latin typeface="Arial" panose="020B0604020202020204" pitchFamily="34" charset="0"/>
                <a:cs typeface="Arial" panose="020B0604020202020204" pitchFamily="34" charset="0"/>
              </a:rPr>
              <a:t>Subscriber</a:t>
            </a:r>
          </a:p>
        </p:txBody>
      </p:sp>
      <p:cxnSp>
        <p:nvCxnSpPr>
          <p:cNvPr id="71" name="Straight Connector 70"/>
          <p:cNvCxnSpPr>
            <a:cxnSpLocks/>
          </p:cNvCxnSpPr>
          <p:nvPr/>
        </p:nvCxnSpPr>
        <p:spPr>
          <a:xfrm>
            <a:off x="3731074" y="5365904"/>
            <a:ext cx="1" cy="509420"/>
          </a:xfrm>
          <a:prstGeom prst="line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>
            <a:cxnSpLocks/>
          </p:cNvCxnSpPr>
          <p:nvPr/>
        </p:nvCxnSpPr>
        <p:spPr>
          <a:xfrm>
            <a:off x="3923930" y="5365904"/>
            <a:ext cx="1" cy="509420"/>
          </a:xfrm>
          <a:prstGeom prst="line">
            <a:avLst/>
          </a:prstGeom>
          <a:ln w="19050">
            <a:solidFill>
              <a:srgbClr val="8D42C6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>
            <a:cxnSpLocks/>
          </p:cNvCxnSpPr>
          <p:nvPr/>
        </p:nvCxnSpPr>
        <p:spPr>
          <a:xfrm>
            <a:off x="3544343" y="5364732"/>
            <a:ext cx="1" cy="509420"/>
          </a:xfrm>
          <a:prstGeom prst="line">
            <a:avLst/>
          </a:prstGeom>
          <a:ln w="19050">
            <a:solidFill>
              <a:schemeClr val="accent2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>
            <a:cxnSpLocks/>
            <a:stCxn id="52" idx="5"/>
            <a:endCxn id="36" idx="1"/>
          </p:cNvCxnSpPr>
          <p:nvPr/>
        </p:nvCxnSpPr>
        <p:spPr>
          <a:xfrm>
            <a:off x="2519720" y="4380036"/>
            <a:ext cx="849936" cy="789040"/>
          </a:xfrm>
          <a:prstGeom prst="line">
            <a:avLst/>
          </a:prstGeom>
          <a:ln w="19050">
            <a:solidFill>
              <a:schemeClr val="accent2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>
            <a:cxnSpLocks/>
            <a:stCxn id="34" idx="3"/>
            <a:endCxn id="52" idx="6"/>
          </p:cNvCxnSpPr>
          <p:nvPr/>
        </p:nvCxnSpPr>
        <p:spPr>
          <a:xfrm flipH="1" flipV="1">
            <a:off x="2544794" y="4319504"/>
            <a:ext cx="212470" cy="3652"/>
          </a:xfrm>
          <a:prstGeom prst="line">
            <a:avLst/>
          </a:prstGeom>
          <a:ln w="19050">
            <a:solidFill>
              <a:schemeClr val="tx1"/>
            </a:solidFill>
            <a:prstDash val="sysDash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: Rounded Corners 82"/>
          <p:cNvSpPr/>
          <p:nvPr/>
        </p:nvSpPr>
        <p:spPr>
          <a:xfrm>
            <a:off x="1310326" y="3840479"/>
            <a:ext cx="3409845" cy="2423161"/>
          </a:xfrm>
          <a:prstGeom prst="roundRect">
            <a:avLst/>
          </a:prstGeom>
          <a:noFill/>
          <a:ln w="2540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84" name="TextBox 83"/>
          <p:cNvSpPr txBox="1"/>
          <p:nvPr/>
        </p:nvSpPr>
        <p:spPr>
          <a:xfrm>
            <a:off x="1633060" y="3534260"/>
            <a:ext cx="6623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1400" dirty="0">
                <a:latin typeface="Arial" panose="020B0604020202020204" pitchFamily="34" charset="0"/>
                <a:cs typeface="Arial" panose="020B0604020202020204" pitchFamily="34" charset="0"/>
              </a:rPr>
              <a:t>Home</a:t>
            </a:r>
          </a:p>
        </p:txBody>
      </p:sp>
      <p:sp>
        <p:nvSpPr>
          <p:cNvPr id="36" name="Rectangle: Rounded Corners 35"/>
          <p:cNvSpPr/>
          <p:nvPr/>
        </p:nvSpPr>
        <p:spPr>
          <a:xfrm>
            <a:off x="3369656" y="4971076"/>
            <a:ext cx="720000" cy="396000"/>
          </a:xfrm>
          <a:prstGeom prst="round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TV</a:t>
            </a:r>
          </a:p>
        </p:txBody>
      </p:sp>
      <p:cxnSp>
        <p:nvCxnSpPr>
          <p:cNvPr id="85" name="Straight Connector 84"/>
          <p:cNvCxnSpPr>
            <a:cxnSpLocks/>
            <a:stCxn id="43" idx="2"/>
          </p:cNvCxnSpPr>
          <p:nvPr/>
        </p:nvCxnSpPr>
        <p:spPr>
          <a:xfrm flipH="1">
            <a:off x="4302795" y="3906069"/>
            <a:ext cx="3857794" cy="216646"/>
          </a:xfrm>
          <a:prstGeom prst="line">
            <a:avLst/>
          </a:prstGeom>
          <a:ln w="19050">
            <a:solidFill>
              <a:srgbClr val="8D42C6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: Rounded Corners 34"/>
          <p:cNvSpPr/>
          <p:nvPr/>
        </p:nvSpPr>
        <p:spPr>
          <a:xfrm>
            <a:off x="3156519" y="4067999"/>
            <a:ext cx="1146275" cy="504733"/>
          </a:xfrm>
          <a:prstGeom prst="roundRect">
            <a:avLst/>
          </a:prstGeom>
          <a:solidFill>
            <a:srgbClr val="FFFF2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Set-top</a:t>
            </a:r>
          </a:p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box</a:t>
            </a:r>
          </a:p>
        </p:txBody>
      </p:sp>
      <p:cxnSp>
        <p:nvCxnSpPr>
          <p:cNvPr id="75" name="Straight Connector 74"/>
          <p:cNvCxnSpPr>
            <a:cxnSpLocks/>
            <a:stCxn id="35" idx="1"/>
          </p:cNvCxnSpPr>
          <p:nvPr/>
        </p:nvCxnSpPr>
        <p:spPr>
          <a:xfrm flipV="1">
            <a:off x="3156519" y="4087105"/>
            <a:ext cx="184235" cy="23326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>
            <a:cxnSpLocks/>
          </p:cNvCxnSpPr>
          <p:nvPr/>
        </p:nvCxnSpPr>
        <p:spPr>
          <a:xfrm flipH="1" flipV="1">
            <a:off x="3345175" y="4087105"/>
            <a:ext cx="197528" cy="490313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>
            <a:cxnSpLocks/>
          </p:cNvCxnSpPr>
          <p:nvPr/>
        </p:nvCxnSpPr>
        <p:spPr>
          <a:xfrm flipH="1">
            <a:off x="3923930" y="4139850"/>
            <a:ext cx="365927" cy="444005"/>
          </a:xfrm>
          <a:prstGeom prst="line">
            <a:avLst/>
          </a:prstGeom>
          <a:ln w="12700">
            <a:solidFill>
              <a:srgbClr val="8D42C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>
            <a:cxnSpLocks/>
            <a:stCxn id="30" idx="2"/>
            <a:endCxn id="51" idx="0"/>
          </p:cNvCxnSpPr>
          <p:nvPr/>
        </p:nvCxnSpPr>
        <p:spPr>
          <a:xfrm flipH="1">
            <a:off x="3636794" y="714552"/>
            <a:ext cx="533389" cy="1042665"/>
          </a:xfrm>
          <a:prstGeom prst="line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>
            <a:cxnSpLocks/>
            <a:stCxn id="9" idx="2"/>
          </p:cNvCxnSpPr>
          <p:nvPr/>
        </p:nvCxnSpPr>
        <p:spPr>
          <a:xfrm>
            <a:off x="3094048" y="714552"/>
            <a:ext cx="209656" cy="1039875"/>
          </a:xfrm>
          <a:prstGeom prst="line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>
            <a:cxnSpLocks/>
            <a:stCxn id="4" idx="3"/>
            <a:endCxn id="9" idx="1"/>
          </p:cNvCxnSpPr>
          <p:nvPr/>
        </p:nvCxnSpPr>
        <p:spPr>
          <a:xfrm>
            <a:off x="2400958" y="516552"/>
            <a:ext cx="333090" cy="0"/>
          </a:xfrm>
          <a:prstGeom prst="line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>
            <a:cxnSpLocks/>
            <a:stCxn id="5" idx="3"/>
          </p:cNvCxnSpPr>
          <p:nvPr/>
        </p:nvCxnSpPr>
        <p:spPr>
          <a:xfrm>
            <a:off x="2398560" y="1361217"/>
            <a:ext cx="607163" cy="401543"/>
          </a:xfrm>
          <a:prstGeom prst="line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>
            <a:cxnSpLocks/>
            <a:stCxn id="51" idx="2"/>
          </p:cNvCxnSpPr>
          <p:nvPr/>
        </p:nvCxnSpPr>
        <p:spPr>
          <a:xfrm flipH="1" flipV="1">
            <a:off x="3015248" y="1762761"/>
            <a:ext cx="621546" cy="390456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/>
          <p:cNvCxnSpPr>
            <a:cxnSpLocks/>
            <a:stCxn id="51" idx="2"/>
          </p:cNvCxnSpPr>
          <p:nvPr/>
        </p:nvCxnSpPr>
        <p:spPr>
          <a:xfrm flipH="1" flipV="1">
            <a:off x="3303706" y="1746095"/>
            <a:ext cx="333088" cy="407122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/>
          <p:cNvCxnSpPr>
            <a:cxnSpLocks/>
            <a:stCxn id="51" idx="2"/>
            <a:endCxn id="51" idx="0"/>
          </p:cNvCxnSpPr>
          <p:nvPr/>
        </p:nvCxnSpPr>
        <p:spPr>
          <a:xfrm flipV="1">
            <a:off x="3636794" y="1757217"/>
            <a:ext cx="0" cy="39600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>
            <a:cxnSpLocks/>
            <a:stCxn id="51" idx="2"/>
          </p:cNvCxnSpPr>
          <p:nvPr/>
        </p:nvCxnSpPr>
        <p:spPr>
          <a:xfrm>
            <a:off x="3636794" y="2153217"/>
            <a:ext cx="1378126" cy="302966"/>
          </a:xfrm>
          <a:prstGeom prst="line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/>
          <p:cNvCxnSpPr>
            <a:cxnSpLocks/>
          </p:cNvCxnSpPr>
          <p:nvPr/>
        </p:nvCxnSpPr>
        <p:spPr>
          <a:xfrm>
            <a:off x="5729288" y="2505075"/>
            <a:ext cx="2087562" cy="316355"/>
          </a:xfrm>
          <a:prstGeom prst="line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>
            <a:cxnSpLocks/>
          </p:cNvCxnSpPr>
          <p:nvPr/>
        </p:nvCxnSpPr>
        <p:spPr>
          <a:xfrm flipH="1" flipV="1">
            <a:off x="5007058" y="2456184"/>
            <a:ext cx="717467" cy="4889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>
            <a:cxnSpLocks/>
          </p:cNvCxnSpPr>
          <p:nvPr/>
        </p:nvCxnSpPr>
        <p:spPr>
          <a:xfrm flipH="1">
            <a:off x="7816850" y="2821430"/>
            <a:ext cx="533400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/>
          <p:cNvCxnSpPr>
            <a:cxnSpLocks/>
          </p:cNvCxnSpPr>
          <p:nvPr/>
        </p:nvCxnSpPr>
        <p:spPr>
          <a:xfrm>
            <a:off x="8364638" y="2822611"/>
            <a:ext cx="320006" cy="1200"/>
          </a:xfrm>
          <a:prstGeom prst="line">
            <a:avLst/>
          </a:prstGeom>
          <a:ln w="1270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/>
          <p:cNvCxnSpPr>
            <a:cxnSpLocks/>
          </p:cNvCxnSpPr>
          <p:nvPr/>
        </p:nvCxnSpPr>
        <p:spPr>
          <a:xfrm flipV="1">
            <a:off x="8633301" y="2822611"/>
            <a:ext cx="51343" cy="161889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/>
          <p:cNvCxnSpPr>
            <a:cxnSpLocks/>
          </p:cNvCxnSpPr>
          <p:nvPr/>
        </p:nvCxnSpPr>
        <p:spPr>
          <a:xfrm flipH="1" flipV="1">
            <a:off x="8665384" y="2826958"/>
            <a:ext cx="114973" cy="157542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47"/>
          <p:cNvCxnSpPr>
            <a:cxnSpLocks/>
          </p:cNvCxnSpPr>
          <p:nvPr/>
        </p:nvCxnSpPr>
        <p:spPr>
          <a:xfrm flipH="1">
            <a:off x="8350250" y="2984500"/>
            <a:ext cx="283051" cy="921568"/>
          </a:xfrm>
          <a:prstGeom prst="line">
            <a:avLst/>
          </a:prstGeom>
          <a:ln w="1270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/>
          <p:cNvCxnSpPr>
            <a:cxnSpLocks/>
          </p:cNvCxnSpPr>
          <p:nvPr/>
        </p:nvCxnSpPr>
        <p:spPr>
          <a:xfrm>
            <a:off x="8778758" y="2984500"/>
            <a:ext cx="391002" cy="535611"/>
          </a:xfrm>
          <a:prstGeom prst="line">
            <a:avLst/>
          </a:prstGeom>
          <a:ln w="1270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/>
          <p:cNvSpPr txBox="1"/>
          <p:nvPr/>
        </p:nvSpPr>
        <p:spPr>
          <a:xfrm>
            <a:off x="4948435" y="2130531"/>
            <a:ext cx="14375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1400" i="1" dirty="0"/>
              <a:t>1.2 second buffer</a:t>
            </a:r>
          </a:p>
        </p:txBody>
      </p:sp>
      <p:sp>
        <p:nvSpPr>
          <p:cNvPr id="157" name="TextBox 156"/>
          <p:cNvSpPr txBox="1"/>
          <p:nvPr/>
        </p:nvSpPr>
        <p:spPr>
          <a:xfrm>
            <a:off x="7805854" y="2238155"/>
            <a:ext cx="14375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1400" i="1" dirty="0"/>
              <a:t>0.1 second buffer</a:t>
            </a:r>
          </a:p>
        </p:txBody>
      </p:sp>
      <p:sp>
        <p:nvSpPr>
          <p:cNvPr id="159" name="TextBox 158"/>
          <p:cNvSpPr txBox="1"/>
          <p:nvPr/>
        </p:nvSpPr>
        <p:spPr>
          <a:xfrm>
            <a:off x="6963598" y="4479946"/>
            <a:ext cx="24997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1400" dirty="0">
                <a:solidFill>
                  <a:srgbClr val="FF0000"/>
                </a:solidFill>
              </a:rPr>
              <a:t>(2) Unauthorized reproduction?</a:t>
            </a:r>
          </a:p>
        </p:txBody>
      </p:sp>
      <p:sp>
        <p:nvSpPr>
          <p:cNvPr id="161" name="TextBox 160"/>
          <p:cNvSpPr txBox="1"/>
          <p:nvPr/>
        </p:nvSpPr>
        <p:spPr>
          <a:xfrm>
            <a:off x="5545139" y="1294736"/>
            <a:ext cx="24759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1400" dirty="0">
                <a:solidFill>
                  <a:srgbClr val="FF0000"/>
                </a:solidFill>
              </a:rPr>
              <a:t>(1) Unauthorized reproduction?</a:t>
            </a:r>
          </a:p>
          <a:p>
            <a:r>
              <a:rPr lang="en-ZA" sz="1400" dirty="0">
                <a:solidFill>
                  <a:srgbClr val="FF0000"/>
                </a:solidFill>
              </a:rPr>
              <a:t>No – too ephemeral.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5030633" y="4836792"/>
            <a:ext cx="19329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1400" dirty="0">
                <a:solidFill>
                  <a:srgbClr val="FF0000"/>
                </a:solidFill>
              </a:rPr>
              <a:t>(3) Public performance?</a:t>
            </a:r>
          </a:p>
        </p:txBody>
      </p:sp>
      <p:cxnSp>
        <p:nvCxnSpPr>
          <p:cNvPr id="166" name="Straight Arrow Connector 165"/>
          <p:cNvCxnSpPr>
            <a:endCxn id="156" idx="0"/>
          </p:cNvCxnSpPr>
          <p:nvPr/>
        </p:nvCxnSpPr>
        <p:spPr>
          <a:xfrm flipH="1">
            <a:off x="5667222" y="1817956"/>
            <a:ext cx="281091" cy="31257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Arrow Connector 166"/>
          <p:cNvCxnSpPr>
            <a:cxnSpLocks/>
            <a:stCxn id="162" idx="0"/>
          </p:cNvCxnSpPr>
          <p:nvPr/>
        </p:nvCxnSpPr>
        <p:spPr>
          <a:xfrm flipV="1">
            <a:off x="5997116" y="4055722"/>
            <a:ext cx="103069" cy="78107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Straight Arrow Connector 169"/>
          <p:cNvCxnSpPr>
            <a:cxnSpLocks/>
            <a:stCxn id="159" idx="0"/>
            <a:endCxn id="43" idx="4"/>
          </p:cNvCxnSpPr>
          <p:nvPr/>
        </p:nvCxnSpPr>
        <p:spPr>
          <a:xfrm flipV="1">
            <a:off x="8213460" y="4065657"/>
            <a:ext cx="106718" cy="41428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Straight Connector 176"/>
          <p:cNvCxnSpPr>
            <a:cxnSpLocks/>
          </p:cNvCxnSpPr>
          <p:nvPr/>
        </p:nvCxnSpPr>
        <p:spPr>
          <a:xfrm flipH="1">
            <a:off x="3923929" y="4977954"/>
            <a:ext cx="1" cy="395999"/>
          </a:xfrm>
          <a:prstGeom prst="line">
            <a:avLst/>
          </a:prstGeom>
          <a:ln w="12700">
            <a:solidFill>
              <a:srgbClr val="8D42C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0" name="Straight Connector 179"/>
          <p:cNvCxnSpPr>
            <a:cxnSpLocks/>
            <a:stCxn id="36" idx="1"/>
          </p:cNvCxnSpPr>
          <p:nvPr/>
        </p:nvCxnSpPr>
        <p:spPr>
          <a:xfrm>
            <a:off x="3369656" y="5169076"/>
            <a:ext cx="174364" cy="186878"/>
          </a:xfrm>
          <a:prstGeom prst="line">
            <a:avLst/>
          </a:prstGeom>
          <a:ln w="12700">
            <a:solidFill>
              <a:schemeClr val="accent2"/>
            </a:solidFill>
            <a:prstDash val="sysDash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09871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817</TotalTime>
  <Words>51</Words>
  <Application>Microsoft Office PowerPoint</Application>
  <PresentationFormat>Widescreen</PresentationFormat>
  <Paragraphs>21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Marc Pelteret</dc:creator>
  <cp:lastModifiedBy>Marc Pelteret</cp:lastModifiedBy>
  <cp:revision>126</cp:revision>
  <dcterms:created xsi:type="dcterms:W3CDTF">2017-03-01T11:26:59Z</dcterms:created>
  <dcterms:modified xsi:type="dcterms:W3CDTF">2017-03-24T21:08:46Z</dcterms:modified>
</cp:coreProperties>
</file>